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
  </p:notesMasterIdLst>
  <p:handoutMasterIdLst>
    <p:handoutMasterId r:id="rId51"/>
  </p:handoutMasterIdLst>
  <p:sldIdLst>
    <p:sldId id="256" r:id="rId3"/>
    <p:sldId id="273" r:id="rId4"/>
    <p:sldId id="279" r:id="rId5"/>
    <p:sldId id="280" r:id="rId6"/>
    <p:sldId id="281" r:id="rId7"/>
    <p:sldId id="282" r:id="rId8"/>
    <p:sldId id="285" r:id="rId9"/>
    <p:sldId id="293" r:id="rId10"/>
    <p:sldId id="310" r:id="rId11"/>
    <p:sldId id="442" r:id="rId12"/>
    <p:sldId id="307" r:id="rId13"/>
    <p:sldId id="444" r:id="rId14"/>
    <p:sldId id="421" r:id="rId15"/>
    <p:sldId id="284" r:id="rId17"/>
    <p:sldId id="447" r:id="rId18"/>
    <p:sldId id="448" r:id="rId19"/>
    <p:sldId id="287" r:id="rId20"/>
    <p:sldId id="306" r:id="rId21"/>
    <p:sldId id="449" r:id="rId22"/>
    <p:sldId id="289" r:id="rId23"/>
    <p:sldId id="450" r:id="rId24"/>
    <p:sldId id="423" r:id="rId25"/>
    <p:sldId id="424" r:id="rId26"/>
    <p:sldId id="425" r:id="rId27"/>
    <p:sldId id="422" r:id="rId28"/>
    <p:sldId id="437" r:id="rId29"/>
    <p:sldId id="294" r:id="rId30"/>
    <p:sldId id="295" r:id="rId31"/>
    <p:sldId id="296" r:id="rId32"/>
    <p:sldId id="286" r:id="rId33"/>
    <p:sldId id="297" r:id="rId34"/>
    <p:sldId id="443" r:id="rId35"/>
    <p:sldId id="292" r:id="rId36"/>
    <p:sldId id="298" r:id="rId37"/>
    <p:sldId id="300" r:id="rId38"/>
    <p:sldId id="301" r:id="rId39"/>
    <p:sldId id="440" r:id="rId40"/>
    <p:sldId id="438" r:id="rId41"/>
    <p:sldId id="439" r:id="rId42"/>
    <p:sldId id="304" r:id="rId43"/>
    <p:sldId id="305" r:id="rId44"/>
    <p:sldId id="428" r:id="rId45"/>
    <p:sldId id="429" r:id="rId46"/>
    <p:sldId id="430" r:id="rId47"/>
    <p:sldId id="431" r:id="rId48"/>
    <p:sldId id="432" r:id="rId49"/>
    <p:sldId id="434" r:id="rId5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3B4B98B0-60AC-42C2-AFA5-B58CD77FA1E5}"/>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5000" autoAdjust="0"/>
  </p:normalViewPr>
  <p:slideViewPr>
    <p:cSldViewPr>
      <p:cViewPr varScale="1">
        <p:scale>
          <a:sx n="86" d="100"/>
          <a:sy n="86" d="100"/>
        </p:scale>
        <p:origin x="557" y="67"/>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handoutMaster" Target="handoutMasters/handoutMaster1.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fld>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fld>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EADAF833-CF2A-4D29-90AD-1DD2D450756D}" type="slidenum">
              <a:rPr lang="en-US"/>
            </a:fld>
            <a:endParaRPr lang="en-US"/>
          </a:p>
        </p:txBody>
      </p:sp>
      <p:sp>
        <p:nvSpPr>
          <p:cNvPr id="207875" name="Rectangle 2"/>
          <p:cNvSpPr>
            <a:spLocks noGrp="1" noRot="1" noChangeAspect="1" noChangeArrowheads="1" noTextEdit="1"/>
          </p:cNvSpPr>
          <p:nvPr>
            <p:ph type="sldImg"/>
          </p:nvPr>
        </p:nvSpPr>
        <p:spPr/>
      </p:sp>
      <p:sp>
        <p:nvSpPr>
          <p:cNvPr id="207876"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6CA062CB-076A-4A79-8A02-9028F67C2B67}" type="slidenum">
              <a:rPr lang="en-US"/>
            </a:fld>
            <a:endParaRPr lang="en-US"/>
          </a:p>
        </p:txBody>
      </p:sp>
      <p:sp>
        <p:nvSpPr>
          <p:cNvPr id="183299" name="Rectangle 2"/>
          <p:cNvSpPr>
            <a:spLocks noGrp="1" noRot="1" noChangeAspect="1" noChangeArrowheads="1" noTextEdit="1"/>
          </p:cNvSpPr>
          <p:nvPr>
            <p:ph type="sldImg"/>
          </p:nvPr>
        </p:nvSpPr>
        <p:spPr/>
      </p:sp>
      <p:sp>
        <p:nvSpPr>
          <p:cNvPr id="183300"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14DEB6B6-639F-4FC3-8B9D-CE9E796C76B9}" type="slidenum">
              <a:rPr lang="en-US"/>
            </a:fld>
            <a:endParaRPr lang="en-US"/>
          </a:p>
        </p:txBody>
      </p:sp>
      <p:sp>
        <p:nvSpPr>
          <p:cNvPr id="184323" name="Rectangle 2"/>
          <p:cNvSpPr>
            <a:spLocks noGrp="1" noRot="1" noChangeAspect="1" noChangeArrowheads="1" noTextEdit="1"/>
          </p:cNvSpPr>
          <p:nvPr>
            <p:ph type="sldImg"/>
          </p:nvPr>
        </p:nvSpPr>
        <p:spPr/>
      </p:sp>
      <p:sp>
        <p:nvSpPr>
          <p:cNvPr id="184324"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F78F28BE-FE41-44E6-A1D0-FE5AC61DE268}" type="slidenum">
              <a:rPr lang="en-US"/>
            </a:fld>
            <a:endParaRPr lang="en-US"/>
          </a:p>
        </p:txBody>
      </p:sp>
      <p:sp>
        <p:nvSpPr>
          <p:cNvPr id="185347" name="Rectangle 2"/>
          <p:cNvSpPr>
            <a:spLocks noGrp="1" noRot="1" noChangeAspect="1" noChangeArrowheads="1" noTextEdit="1"/>
          </p:cNvSpPr>
          <p:nvPr>
            <p:ph type="sldImg"/>
          </p:nvPr>
        </p:nvSpPr>
        <p:spPr/>
      </p:sp>
      <p:sp>
        <p:nvSpPr>
          <p:cNvPr id="185348"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FEAAD503-F002-4A2B-8AFE-4622DBD61299}" type="slidenum">
              <a:rPr lang="en-US"/>
            </a:fld>
            <a:endParaRPr lang="en-US"/>
          </a:p>
        </p:txBody>
      </p:sp>
      <p:sp>
        <p:nvSpPr>
          <p:cNvPr id="182275" name="Rectangle 2"/>
          <p:cNvSpPr>
            <a:spLocks noGrp="1" noRot="1" noChangeAspect="1" noChangeArrowheads="1" noTextEdit="1"/>
          </p:cNvSpPr>
          <p:nvPr>
            <p:ph type="sldImg"/>
          </p:nvPr>
        </p:nvSpPr>
        <p:spPr/>
      </p:sp>
      <p:sp>
        <p:nvSpPr>
          <p:cNvPr id="182276" name="Rectangle 3"/>
          <p:cNvSpPr>
            <a:spLocks noGrp="1" noChangeArrowheads="1"/>
          </p:cNvSpPr>
          <p:nvPr>
            <p:ph type="body" idx="1"/>
          </p:nvPr>
        </p:nvSpPr>
        <p:spPr>
          <a:noFill/>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13" name="Rectangle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sp>
        <p:nvSpPr>
          <p:cNvPr id="15" name="Rectangle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sp>
        <p:nvSpPr>
          <p:cNvPr id="2" name="Title 1"/>
          <p:cNvSpPr>
            <a:spLocks noGrp="1"/>
          </p:cNvSpPr>
          <p:nvPr>
            <p:ph type="ctrTitle"/>
          </p:nvPr>
        </p:nvSpPr>
        <p:spPr>
          <a:xfrm>
            <a:off x="1522413" y="1905000"/>
            <a:ext cx="9144000" cy="2667000"/>
          </a:xfrm>
        </p:spPr>
        <p:txBody>
          <a:bodyPr>
            <a:normAutofit/>
          </a:bodyPr>
          <a:lstStyle>
            <a:lvl1pPr>
              <a:lnSpc>
                <a:spcPct val="80000"/>
              </a:lnSpc>
              <a:defRPr sz="6000"/>
            </a:lvl1pPr>
          </a:lstStyle>
          <a:p>
            <a:r>
              <a:rPr lang="en-US"/>
              <a:t>Click to edit Master title style</a:t>
            </a:r>
            <a:endParaRPr lang="en-US"/>
          </a:p>
        </p:txBody>
      </p:sp>
      <p:sp>
        <p:nvSpPr>
          <p:cNvPr id="3" name="Subtitle 2"/>
          <p:cNvSpPr>
            <a:spLocks noGrp="1"/>
          </p:cNvSpPr>
          <p:nvPr>
            <p:ph type="subTitle" idx="1"/>
          </p:nvPr>
        </p:nvSpPr>
        <p:spPr>
          <a:xfrm>
            <a:off x="1522413" y="5029200"/>
            <a:ext cx="8229600" cy="1143000"/>
          </a:xfrm>
        </p:spPr>
        <p:txBody>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5" name="Footer Placeholder 4"/>
          <p:cNvSpPr>
            <a:spLocks noGrp="1"/>
          </p:cNvSpPr>
          <p:nvPr>
            <p:ph type="ftr" sz="quarter" idx="11"/>
          </p:nvPr>
        </p:nvSpPr>
        <p:spPr/>
        <p:txBody>
          <a:bodyPr/>
          <a:lstStyle/>
          <a:p>
            <a:r>
              <a:rPr lang="en-US" dirty="0"/>
              <a:t>Add a footer</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a:fld>
            <a:endParaRPr lang="en-US"/>
          </a:p>
        </p:txBody>
      </p:sp>
      <p:sp>
        <p:nvSpPr>
          <p:cNvPr id="6" name="Slide Number Placeholder 5"/>
          <p:cNvSpPr>
            <a:spLocks noGrp="1"/>
          </p:cNvSpPr>
          <p:nvPr>
            <p:ph type="sldNum" sz="quarter" idx="12"/>
          </p:nvPr>
        </p:nvSpPr>
        <p:spPr/>
        <p:txBody>
          <a:bodyPr/>
          <a:lstStyle/>
          <a:p>
            <a:fld id="{693B167E-EA96-4147-81DE-549160052C22}" type="slidenum">
              <a:rPr/>
            </a:fld>
            <a:endParaRPr/>
          </a:p>
        </p:txBody>
      </p:sp>
      <p:sp useBgFill="1">
        <p:nvSpPr>
          <p:cNvPr id="20" name="Freeform 9"/>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anchor="t" anchorCtr="0" compatLnSpc="1"/>
          <a:lstStyle/>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Footer Placeholder 4"/>
          <p:cNvSpPr>
            <a:spLocks noGrp="1"/>
          </p:cNvSpPr>
          <p:nvPr>
            <p:ph type="ftr" sz="quarter" idx="11"/>
          </p:nvPr>
        </p:nvSpPr>
        <p:spPr/>
        <p:txBody>
          <a:bodyPr/>
          <a:lstStyle/>
          <a:p>
            <a:r>
              <a:rPr lang="en-US" dirty="0"/>
              <a:t>Add a footer</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a:fld>
            <a:endParaRPr lang="en-US"/>
          </a:p>
        </p:txBody>
      </p:sp>
      <p:sp>
        <p:nvSpPr>
          <p:cNvPr id="6" name="Slide Number Placeholder 5"/>
          <p:cNvSpPr>
            <a:spLocks noGrp="1"/>
          </p:cNvSpPr>
          <p:nvPr>
            <p:ph type="sldNum" sz="quarter" idx="12"/>
          </p:nvPr>
        </p:nvSpPr>
        <p:spPr/>
        <p:txBody>
          <a:bodyPr/>
          <a:lstStyle/>
          <a:p>
            <a:fld id="{693B167E-EA96-4147-81DE-549160052C22}"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hidden">
          <a:xfrm>
            <a:off x="1" y="0"/>
            <a:ext cx="9314539" cy="6858000"/>
          </a:xfrm>
          <a:prstGeom prst="rect">
            <a:avLst/>
          </a:prstGeom>
        </p:spPr>
      </p:pic>
      <p:sp>
        <p:nvSpPr>
          <p:cNvPr id="8" name="Rectangle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sp>
        <p:nvSpPr>
          <p:cNvPr id="9" name="Freeform 9"/>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lstStyle/>
          <a:p/>
        </p:txBody>
      </p:sp>
      <p:sp>
        <p:nvSpPr>
          <p:cNvPr id="2" name="Vertical Title 1"/>
          <p:cNvSpPr>
            <a:spLocks noGrp="1"/>
          </p:cNvSpPr>
          <p:nvPr>
            <p:ph type="title" orient="vert"/>
          </p:nvPr>
        </p:nvSpPr>
        <p:spPr>
          <a:xfrm>
            <a:off x="9558667" y="685800"/>
            <a:ext cx="1295401" cy="548640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522413" y="685800"/>
            <a:ext cx="7460842" cy="54864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Footer Placeholder 4"/>
          <p:cNvSpPr>
            <a:spLocks noGrp="1"/>
          </p:cNvSpPr>
          <p:nvPr>
            <p:ph type="ftr" sz="quarter" idx="11"/>
          </p:nvPr>
        </p:nvSpPr>
        <p:spPr/>
        <p:txBody>
          <a:bodyPr/>
          <a:lstStyle/>
          <a:p>
            <a:r>
              <a:rPr lang="en-US" dirty="0"/>
              <a:t>Add a footer</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a:fld>
            <a:endParaRPr lang="en-US"/>
          </a:p>
        </p:txBody>
      </p:sp>
      <p:sp>
        <p:nvSpPr>
          <p:cNvPr id="6" name="Slide Number Placeholder 5"/>
          <p:cNvSpPr>
            <a:spLocks noGrp="1"/>
          </p:cNvSpPr>
          <p:nvPr>
            <p:ph type="sldNum" sz="quarter" idx="12"/>
          </p:nvPr>
        </p:nvSpPr>
        <p:spPr/>
        <p:txBody>
          <a:bodyPr/>
          <a:lstStyle/>
          <a:p>
            <a:fld id="{693B167E-EA96-4147-81DE-549160052C22}"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lvl5pPr>
              <a:defRPr/>
            </a:lvl5pPr>
            <a:lvl6pPr>
              <a:defRPr/>
            </a:lvl6pPr>
            <a:lvl7pPr>
              <a:defRPr/>
            </a:lvl7pPr>
            <a:lvl8pPr>
              <a:defRPr baseline="0"/>
            </a:lvl8pPr>
            <a:lvl9pPr>
              <a:defRPr baseline="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Footer Placeholder 4"/>
          <p:cNvSpPr>
            <a:spLocks noGrp="1"/>
          </p:cNvSpPr>
          <p:nvPr>
            <p:ph type="ftr" sz="quarter" idx="11"/>
          </p:nvPr>
        </p:nvSpPr>
        <p:spPr/>
        <p:txBody>
          <a:bodyPr/>
          <a:lstStyle/>
          <a:p>
            <a:r>
              <a:rPr lang="en-US" dirty="0"/>
              <a:t>Add a footer</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a:fld>
            <a:endParaRPr lang="en-US"/>
          </a:p>
        </p:txBody>
      </p:sp>
      <p:sp>
        <p:nvSpPr>
          <p:cNvPr id="6" name="Slide Number Placeholder 5"/>
          <p:cNvSpPr>
            <a:spLocks noGrp="1"/>
          </p:cNvSpPr>
          <p:nvPr>
            <p:ph type="sldNum" sz="quarter" idx="12"/>
          </p:nvPr>
        </p:nvSpPr>
        <p:spPr/>
        <p:txBody>
          <a:bodyPr/>
          <a:lstStyle/>
          <a:p>
            <a:fld id="{693B167E-EA96-4147-81DE-549160052C22}"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hidden">
          <a:xfrm>
            <a:off x="0" y="0"/>
            <a:ext cx="12188825" cy="4810561"/>
          </a:xfrm>
          <a:prstGeom prst="rect">
            <a:avLst/>
          </a:prstGeom>
        </p:spPr>
      </p:pic>
      <p:sp>
        <p:nvSpPr>
          <p:cNvPr id="18" name="Rectangle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sp>
        <p:nvSpPr>
          <p:cNvPr id="2" name="Title 1"/>
          <p:cNvSpPr>
            <a:spLocks noGrp="1"/>
          </p:cNvSpPr>
          <p:nvPr>
            <p:ph type="title"/>
          </p:nvPr>
        </p:nvSpPr>
        <p:spPr>
          <a:xfrm>
            <a:off x="1522360" y="1905000"/>
            <a:ext cx="9142999" cy="2667000"/>
          </a:xfrm>
        </p:spPr>
        <p:txBody>
          <a:bodyPr anchor="b">
            <a:noAutofit/>
          </a:bodyPr>
          <a:lstStyle>
            <a:lvl1pPr algn="l">
              <a:defRPr sz="4800" b="0" cap="none" baseline="0"/>
            </a:lvl1pPr>
          </a:lstStyle>
          <a:p>
            <a:r>
              <a:rPr lang="en-US"/>
              <a:t>Click to edit Master title style</a:t>
            </a:r>
            <a:endParaRPr lang="en-US"/>
          </a:p>
        </p:txBody>
      </p:sp>
      <p:sp>
        <p:nvSpPr>
          <p:cNvPr id="3" name="Text Placeholder 2"/>
          <p:cNvSpPr>
            <a:spLocks noGrp="1"/>
          </p:cNvSpPr>
          <p:nvPr>
            <p:ph type="body" idx="1"/>
          </p:nvPr>
        </p:nvSpPr>
        <p:spPr>
          <a:xfrm>
            <a:off x="1522412" y="5029200"/>
            <a:ext cx="82296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5" name="Footer Placeholder 4"/>
          <p:cNvSpPr>
            <a:spLocks noGrp="1"/>
          </p:cNvSpPr>
          <p:nvPr>
            <p:ph type="ftr" sz="quarter" idx="11"/>
          </p:nvPr>
        </p:nvSpPr>
        <p:spPr/>
        <p:txBody>
          <a:bodyPr/>
          <a:lstStyle/>
          <a:p>
            <a:r>
              <a:rPr lang="en-US" dirty="0"/>
              <a:t>Add a footer</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a:fld>
            <a:endParaRPr lang="en-US"/>
          </a:p>
        </p:txBody>
      </p:sp>
      <p:sp>
        <p:nvSpPr>
          <p:cNvPr id="6" name="Slide Number Placeholder 5"/>
          <p:cNvSpPr>
            <a:spLocks noGrp="1"/>
          </p:cNvSpPr>
          <p:nvPr>
            <p:ph type="sldNum" sz="quarter" idx="12"/>
          </p:nvPr>
        </p:nvSpPr>
        <p:spPr/>
        <p:txBody>
          <a:bodyPr/>
          <a:lstStyle/>
          <a:p>
            <a:fld id="{693B167E-EA96-4147-81DE-549160052C22}" type="slidenum">
              <a:rPr/>
            </a:fld>
            <a:endParaRPr/>
          </a:p>
        </p:txBody>
      </p:sp>
      <p:sp>
        <p:nvSpPr>
          <p:cNvPr id="16" name="Freeform 9"/>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lstStyle/>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522413" y="1905000"/>
            <a:ext cx="4416552" cy="4267200"/>
          </a:xfrm>
        </p:spPr>
        <p:txBody>
          <a:bodyPr>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246812" y="1905000"/>
            <a:ext cx="4416552" cy="4267200"/>
          </a:xfrm>
        </p:spPr>
        <p:txBody>
          <a:bodyPr>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11"/>
          </p:nvPr>
        </p:nvSpPr>
        <p:spPr/>
        <p:txBody>
          <a:bodyPr/>
          <a:lstStyle/>
          <a:p>
            <a:r>
              <a:rPr lang="en-US" dirty="0"/>
              <a:t>Add a footer</a:t>
            </a:r>
            <a:endParaRPr lang="en-US" dirty="0"/>
          </a:p>
        </p:txBody>
      </p:sp>
      <p:sp>
        <p:nvSpPr>
          <p:cNvPr id="5" name="Date Placeholder 4"/>
          <p:cNvSpPr>
            <a:spLocks noGrp="1"/>
          </p:cNvSpPr>
          <p:nvPr>
            <p:ph type="dt" sz="half" idx="10"/>
          </p:nvPr>
        </p:nvSpPr>
        <p:spPr/>
        <p:txBody>
          <a:bodyPr/>
          <a:lstStyle/>
          <a:p>
            <a:fld id="{52466975-C014-42E5-BFA6-B8D5FDD3B81F}" type="datetimeFigureOut">
              <a:rPr lang="en-US"/>
            </a:fld>
            <a:endParaRPr lang="en-US"/>
          </a:p>
        </p:txBody>
      </p:sp>
      <p:sp>
        <p:nvSpPr>
          <p:cNvPr id="7" name="Slide Number Placeholder 6"/>
          <p:cNvSpPr>
            <a:spLocks noGrp="1"/>
          </p:cNvSpPr>
          <p:nvPr>
            <p:ph type="sldNum" sz="quarter" idx="12"/>
          </p:nvPr>
        </p:nvSpPr>
        <p:spPr/>
        <p:txBody>
          <a:bodyPr/>
          <a:lstStyle/>
          <a:p>
            <a:fld id="{693B167E-EA96-4147-81DE-549160052C22}"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1522413"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522413" y="2743200"/>
            <a:ext cx="4416552" cy="3429001"/>
          </a:xfrm>
        </p:spPr>
        <p:txBody>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246812"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246812" y="2743200"/>
            <a:ext cx="4416552" cy="3429001"/>
          </a:xfrm>
        </p:spPr>
        <p:txBody>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8" name="Footer Placeholder 7"/>
          <p:cNvSpPr>
            <a:spLocks noGrp="1"/>
          </p:cNvSpPr>
          <p:nvPr>
            <p:ph type="ftr" sz="quarter" idx="11"/>
          </p:nvPr>
        </p:nvSpPr>
        <p:spPr/>
        <p:txBody>
          <a:bodyPr/>
          <a:lstStyle/>
          <a:p>
            <a:r>
              <a:rPr lang="en-US" dirty="0"/>
              <a:t>Add a footer</a:t>
            </a:r>
            <a:endParaRPr lang="en-US" dirty="0"/>
          </a:p>
        </p:txBody>
      </p:sp>
      <p:sp>
        <p:nvSpPr>
          <p:cNvPr id="7" name="Date Placeholder 6"/>
          <p:cNvSpPr>
            <a:spLocks noGrp="1"/>
          </p:cNvSpPr>
          <p:nvPr>
            <p:ph type="dt" sz="half" idx="10"/>
          </p:nvPr>
        </p:nvSpPr>
        <p:spPr/>
        <p:txBody>
          <a:bodyPr/>
          <a:lstStyle/>
          <a:p>
            <a:fld id="{52466975-C014-42E5-BFA6-B8D5FDD3B81F}" type="datetimeFigureOut">
              <a:rPr lang="en-US"/>
            </a:fld>
            <a:endParaRPr lang="en-US"/>
          </a:p>
        </p:txBody>
      </p:sp>
      <p:sp>
        <p:nvSpPr>
          <p:cNvPr id="9" name="Slide Number Placeholder 8"/>
          <p:cNvSpPr>
            <a:spLocks noGrp="1"/>
          </p:cNvSpPr>
          <p:nvPr>
            <p:ph type="sldNum" sz="quarter" idx="12"/>
          </p:nvPr>
        </p:nvSpPr>
        <p:spPr/>
        <p:txBody>
          <a:bodyPr/>
          <a:lstStyle/>
          <a:p>
            <a:fld id="{693B167E-EA96-4147-81DE-549160052C22}"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4" name="Footer Placeholder 3"/>
          <p:cNvSpPr>
            <a:spLocks noGrp="1"/>
          </p:cNvSpPr>
          <p:nvPr>
            <p:ph type="ftr" sz="quarter" idx="11"/>
          </p:nvPr>
        </p:nvSpPr>
        <p:spPr/>
        <p:txBody>
          <a:bodyPr/>
          <a:lstStyle/>
          <a:p>
            <a:r>
              <a:rPr lang="en-US" dirty="0"/>
              <a:t>Add a footer</a:t>
            </a:r>
            <a:endParaRPr lang="en-US" dirty="0"/>
          </a:p>
        </p:txBody>
      </p:sp>
      <p:sp>
        <p:nvSpPr>
          <p:cNvPr id="3" name="Date Placeholder 2"/>
          <p:cNvSpPr>
            <a:spLocks noGrp="1"/>
          </p:cNvSpPr>
          <p:nvPr>
            <p:ph type="dt" sz="half" idx="10"/>
          </p:nvPr>
        </p:nvSpPr>
        <p:spPr/>
        <p:txBody>
          <a:bodyPr/>
          <a:lstStyle/>
          <a:p>
            <a:fld id="{52466975-C014-42E5-BFA6-B8D5FDD3B81F}" type="datetimeFigureOut">
              <a:rPr lang="en-US"/>
            </a:fld>
            <a:endParaRPr lang="en-US"/>
          </a:p>
        </p:txBody>
      </p:sp>
      <p:sp>
        <p:nvSpPr>
          <p:cNvPr id="5" name="Slide Number Placeholder 4"/>
          <p:cNvSpPr>
            <a:spLocks noGrp="1"/>
          </p:cNvSpPr>
          <p:nvPr>
            <p:ph type="sldNum" sz="quarter" idx="12"/>
          </p:nvPr>
        </p:nvSpPr>
        <p:spPr/>
        <p:txBody>
          <a:bodyPr/>
          <a:lstStyle/>
          <a:p>
            <a:fld id="{693B167E-EA96-4147-81DE-549160052C22}"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5" name="Rectangle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sp>
        <p:nvSpPr>
          <p:cNvPr id="3" name="Footer Placeholder 2"/>
          <p:cNvSpPr>
            <a:spLocks noGrp="1"/>
          </p:cNvSpPr>
          <p:nvPr>
            <p:ph type="ftr" sz="quarter" idx="11"/>
          </p:nvPr>
        </p:nvSpPr>
        <p:spPr/>
        <p:txBody>
          <a:bodyPr/>
          <a:lstStyle/>
          <a:p>
            <a:r>
              <a:rPr lang="en-US" dirty="0"/>
              <a:t>Add a footer</a:t>
            </a:r>
            <a:endParaRPr lang="en-US" dirty="0"/>
          </a:p>
        </p:txBody>
      </p:sp>
      <p:sp>
        <p:nvSpPr>
          <p:cNvPr id="2" name="Date Placeholder 1"/>
          <p:cNvSpPr>
            <a:spLocks noGrp="1"/>
          </p:cNvSpPr>
          <p:nvPr>
            <p:ph type="dt" sz="half" idx="10"/>
          </p:nvPr>
        </p:nvSpPr>
        <p:spPr/>
        <p:txBody>
          <a:bodyPr/>
          <a:lstStyle/>
          <a:p>
            <a:fld id="{52466975-C014-42E5-BFA6-B8D5FDD3B81F}" type="datetimeFigureOut">
              <a:rPr lang="en-US"/>
            </a:fld>
            <a:endParaRPr lang="en-US"/>
          </a:p>
        </p:txBody>
      </p:sp>
      <p:sp>
        <p:nvSpPr>
          <p:cNvPr id="4" name="Slide Number Placeholder 3"/>
          <p:cNvSpPr>
            <a:spLocks noGrp="1"/>
          </p:cNvSpPr>
          <p:nvPr>
            <p:ph type="sldNum" sz="quarter" idx="12"/>
          </p:nvPr>
        </p:nvSpPr>
        <p:spPr/>
        <p:txBody>
          <a:bodyPr/>
          <a:lstStyle/>
          <a:p>
            <a:fld id="{693B167E-EA96-4147-81DE-549160052C22}"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lstStyle/>
          <a:p/>
        </p:txBody>
      </p:sp>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lang="en-US"/>
          </a:p>
        </p:txBody>
      </p:sp>
      <p:sp>
        <p:nvSpPr>
          <p:cNvPr id="3" name="Content Placeholder 2"/>
          <p:cNvSpPr>
            <a:spLocks noGrp="1"/>
          </p:cNvSpPr>
          <p:nvPr>
            <p:ph idx="1"/>
          </p:nvPr>
        </p:nvSpPr>
        <p:spPr>
          <a:xfrm>
            <a:off x="4675568" y="2087880"/>
            <a:ext cx="5791200" cy="38862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522413"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6" name="Footer Placeholder 5"/>
          <p:cNvSpPr>
            <a:spLocks noGrp="1"/>
          </p:cNvSpPr>
          <p:nvPr>
            <p:ph type="ftr" sz="quarter" idx="11"/>
          </p:nvPr>
        </p:nvSpPr>
        <p:spPr/>
        <p:txBody>
          <a:bodyPr/>
          <a:lstStyle/>
          <a:p>
            <a:r>
              <a:rPr lang="en-US" dirty="0"/>
              <a:t>Add a footer</a:t>
            </a:r>
            <a:endParaRPr lang="en-US" dirty="0"/>
          </a:p>
        </p:txBody>
      </p:sp>
      <p:sp>
        <p:nvSpPr>
          <p:cNvPr id="5" name="Date Placeholder 4"/>
          <p:cNvSpPr>
            <a:spLocks noGrp="1"/>
          </p:cNvSpPr>
          <p:nvPr>
            <p:ph type="dt" sz="half" idx="10"/>
          </p:nvPr>
        </p:nvSpPr>
        <p:spPr/>
        <p:txBody>
          <a:bodyPr/>
          <a:lstStyle/>
          <a:p>
            <a:fld id="{52466975-C014-42E5-BFA6-B8D5FDD3B81F}" type="datetimeFigureOut">
              <a:rPr lang="en-US"/>
            </a:fld>
            <a:endParaRPr lang="en-US"/>
          </a:p>
        </p:txBody>
      </p:sp>
      <p:sp>
        <p:nvSpPr>
          <p:cNvPr id="7" name="Slide Number Placeholder 6"/>
          <p:cNvSpPr>
            <a:spLocks noGrp="1"/>
          </p:cNvSpPr>
          <p:nvPr>
            <p:ph type="sldNum" sz="quarter" idx="12"/>
          </p:nvPr>
        </p:nvSpPr>
        <p:spPr/>
        <p:txBody>
          <a:bodyPr/>
          <a:lstStyle/>
          <a:p>
            <a:fld id="{693B167E-EA96-4147-81DE-549160052C22}"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lstStyle/>
          <a:p/>
        </p:txBody>
      </p:sp>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lang="en-US"/>
          </a:p>
        </p:txBody>
      </p:sp>
      <p:sp>
        <p:nvSpPr>
          <p:cNvPr id="3" name="Picture Placeholder 2" descr="An empty placeholder to add an image. Click on the placeholder and select the image that you wish to add"/>
          <p:cNvSpPr>
            <a:spLocks noGrp="1"/>
          </p:cNvSpPr>
          <p:nvPr>
            <p:ph type="pic" idx="1"/>
          </p:nvPr>
        </p:nvSpPr>
        <p:spPr>
          <a:xfrm>
            <a:off x="1706880" y="2087880"/>
            <a:ext cx="5784978" cy="3886200"/>
          </a:xfrm>
          <a:solidFill>
            <a:schemeClr val="bg2">
              <a:lumMod val="40000"/>
              <a:lumOff val="60000"/>
            </a:schemeClr>
          </a:solidFill>
        </p:spPr>
        <p:txBody>
          <a:bodyPr>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7923211"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6" name="Footer Placeholder 5"/>
          <p:cNvSpPr>
            <a:spLocks noGrp="1"/>
          </p:cNvSpPr>
          <p:nvPr>
            <p:ph type="ftr" sz="quarter" idx="11"/>
          </p:nvPr>
        </p:nvSpPr>
        <p:spPr/>
        <p:txBody>
          <a:bodyPr/>
          <a:lstStyle/>
          <a:p>
            <a:r>
              <a:rPr lang="en-US" dirty="0"/>
              <a:t>Add a footer</a:t>
            </a:r>
            <a:endParaRPr lang="en-US" dirty="0"/>
          </a:p>
        </p:txBody>
      </p:sp>
      <p:sp>
        <p:nvSpPr>
          <p:cNvPr id="5" name="Date Placeholder 4"/>
          <p:cNvSpPr>
            <a:spLocks noGrp="1"/>
          </p:cNvSpPr>
          <p:nvPr>
            <p:ph type="dt" sz="half" idx="10"/>
          </p:nvPr>
        </p:nvSpPr>
        <p:spPr/>
        <p:txBody>
          <a:bodyPr/>
          <a:lstStyle/>
          <a:p>
            <a:fld id="{52466975-C014-42E5-BFA6-B8D5FDD3B81F}" type="datetimeFigureOut">
              <a:rPr lang="en-US"/>
            </a:fld>
            <a:endParaRPr lang="en-US"/>
          </a:p>
        </p:txBody>
      </p:sp>
      <p:sp>
        <p:nvSpPr>
          <p:cNvPr id="7" name="Slide Number Placeholder 6"/>
          <p:cNvSpPr>
            <a:spLocks noGrp="1"/>
          </p:cNvSpPr>
          <p:nvPr>
            <p:ph type="sldNum" sz="quarter" idx="12"/>
          </p:nvPr>
        </p:nvSpPr>
        <p:spPr/>
        <p:txBody>
          <a:bodyPr/>
          <a:lstStyle/>
          <a:p>
            <a:fld id="{693B167E-EA96-4147-81DE-549160052C22}" type="slidenum">
              <a:rPr/>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4.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r>
              <a:rPr lang="en-US"/>
              <a:t>Click to edit Master title style</a:t>
            </a:r>
            <a:endParaRPr lang="en-US"/>
          </a:p>
        </p:txBody>
      </p:sp>
      <p:pic>
        <p:nvPicPr>
          <p:cNvPr id="13" name="Picture 12"/>
          <p:cNvPicPr>
            <a:picLocks noChangeAspect="1"/>
          </p:cNvPicPr>
          <p:nvPr/>
        </p:nvPicPr>
        <p:blipFill rotWithShape="1">
          <a:blip r:embed="rId12">
            <a:extLst>
              <a:ext uri="{28A0092B-C50C-407E-A947-70E740481C1C}">
                <a14:useLocalDpi xmlns:a14="http://schemas.microsoft.com/office/drawing/2010/main" val="0"/>
              </a:ext>
            </a:extLst>
          </a:blip>
          <a:srcRect/>
          <a:stretch>
            <a:fillRect/>
          </a:stretch>
        </p:blipFill>
        <p:spPr bwMode="hidden">
          <a:xfrm>
            <a:off x="0" y="1628776"/>
            <a:ext cx="12188825" cy="5229225"/>
          </a:xfrm>
          <a:prstGeom prst="rect">
            <a:avLst/>
          </a:prstGeom>
          <a:noFill/>
          <a:ln>
            <a:noFill/>
          </a:ln>
        </p:spPr>
      </p:pic>
      <p:sp>
        <p:nvSpPr>
          <p:cNvPr id="17" name="Rectangle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sp>
        <p:nvSpPr>
          <p:cNvPr id="3" name="Text Placeholder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dirty="0"/>
          </a:p>
        </p:txBody>
      </p:sp>
      <p:sp>
        <p:nvSpPr>
          <p:cNvPr id="5" name="Footer Placeholder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100">
                <a:solidFill>
                  <a:schemeClr val="tx1"/>
                </a:solidFill>
              </a:defRPr>
            </a:lvl1pPr>
          </a:lstStyle>
          <a:p>
            <a:fld id="{52466975-C014-42E5-BFA6-B8D5FDD3B81F}" type="datetimeFigureOut">
              <a:rPr lang="en-US" smtClean="0"/>
            </a:fld>
            <a:endParaRPr lang="en-US"/>
          </a:p>
        </p:txBody>
      </p:sp>
      <p:sp>
        <p:nvSpPr>
          <p:cNvPr id="6" name="Slide Number Placeholder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100">
                <a:solidFill>
                  <a:schemeClr val="tx1"/>
                </a:solidFill>
              </a:defRPr>
            </a:lvl1pPr>
          </a:lstStyle>
          <a:p>
            <a:fld id="{693B167E-EA96-4147-81DE-549160052C22}" type="slidenum">
              <a:rPr lang="en-US" smtClean="0"/>
            </a:fld>
            <a:endParaRPr lang="en-US"/>
          </a:p>
        </p:txBody>
      </p:sp>
      <p:sp>
        <p:nvSpPr>
          <p:cNvPr id="38" name="Freeform 9"/>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lstStyl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anose="020B0604020202020204"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anose="020B0604020202020204"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anose="020B0604020202020204"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anose="020B0604020202020204"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anose="020B0604020202020204"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anose="020B0604020202020204"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anose="020B0604020202020204"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anose="020B0604020202020204"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image" Target="../media/image28.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wmf"/></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4010" y="2367280"/>
            <a:ext cx="11665585" cy="3942080"/>
          </a:xfrm>
        </p:spPr>
        <p:txBody>
          <a:bodyPr>
            <a:normAutofit/>
          </a:bodyPr>
          <a:lstStyle/>
          <a:p>
            <a:pPr marL="0" indent="0" algn="ctr">
              <a:buNone/>
            </a:pPr>
            <a:r>
              <a:rPr lang="en-US" sz="4400" b="1" dirty="0">
                <a:latin typeface="Calibri" panose="020F0502020204030204" pitchFamily="34" charset="0"/>
                <a:cs typeface="Calibri" panose="020F0502020204030204" pitchFamily="34" charset="0"/>
              </a:rPr>
              <a:t>SEMINAR  ON</a:t>
            </a:r>
            <a:endParaRPr lang="en-US" sz="4400" b="1" dirty="0">
              <a:latin typeface="Calibri" panose="020F0502020204030204" pitchFamily="34" charset="0"/>
              <a:cs typeface="Calibri" panose="020F0502020204030204" pitchFamily="34" charset="0"/>
            </a:endParaRPr>
          </a:p>
          <a:p>
            <a:pPr marL="0" indent="0" algn="ctr">
              <a:buNone/>
            </a:pPr>
            <a:r>
              <a:rPr lang="en-US" sz="6600" b="1" dirty="0">
                <a:solidFill>
                  <a:srgbClr val="0070C0"/>
                </a:solidFill>
                <a:latin typeface="Calibri" panose="020F0502020204030204" pitchFamily="34" charset="0"/>
                <a:cs typeface="Calibri" panose="020F0502020204030204" pitchFamily="34" charset="0"/>
              </a:rPr>
              <a:t>SHORT FACE SYNDROME</a:t>
            </a:r>
            <a:endParaRPr lang="en-US" sz="2400" b="1" i="1" dirty="0">
              <a:latin typeface="Calibri" panose="020F0502020204030204" pitchFamily="34" charset="0"/>
              <a:cs typeface="Calibri" panose="020F0502020204030204" pitchFamily="34" charset="0"/>
            </a:endParaRPr>
          </a:p>
          <a:p>
            <a:pPr marL="0" indent="0" algn="l">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12" y="189723"/>
            <a:ext cx="9972601" cy="1144556"/>
          </a:xfrm>
        </p:spPr>
        <p:txBody>
          <a:bodyPr/>
          <a:lstStyle/>
          <a:p>
            <a:r>
              <a:rPr lang="en-US" dirty="0"/>
              <a:t>Etiological Factors</a:t>
            </a:r>
            <a:endParaRPr lang="en-IN" dirty="0"/>
          </a:p>
        </p:txBody>
      </p:sp>
      <p:sp>
        <p:nvSpPr>
          <p:cNvPr id="3" name="Content Placeholder 2"/>
          <p:cNvSpPr>
            <a:spLocks noGrp="1"/>
          </p:cNvSpPr>
          <p:nvPr>
            <p:ph idx="1"/>
          </p:nvPr>
        </p:nvSpPr>
        <p:spPr>
          <a:xfrm>
            <a:off x="765820" y="1905000"/>
            <a:ext cx="9900593" cy="4267200"/>
          </a:xfrm>
        </p:spPr>
        <p:txBody>
          <a:bodyPr/>
          <a:lstStyle/>
          <a:p>
            <a:r>
              <a:rPr lang="en-US" b="1" dirty="0"/>
              <a:t>Genetic factors </a:t>
            </a:r>
            <a:r>
              <a:rPr lang="en-US" dirty="0"/>
              <a:t>: </a:t>
            </a:r>
            <a:endParaRPr lang="en-US" dirty="0"/>
          </a:p>
          <a:p>
            <a:pPr>
              <a:buFont typeface="Wingdings" panose="05000000000000000000" pitchFamily="2" charset="2"/>
              <a:buChar char="Ø"/>
            </a:pPr>
            <a:r>
              <a:rPr lang="en-US" dirty="0"/>
              <a:t>Heritability estimates have been reported in the literature for various vertical dimensions of the face. </a:t>
            </a:r>
            <a:endParaRPr lang="en-US" dirty="0"/>
          </a:p>
          <a:p>
            <a:pPr>
              <a:buFont typeface="Wingdings" panose="05000000000000000000" pitchFamily="2" charset="2"/>
              <a:buChar char="Ø"/>
            </a:pPr>
            <a:r>
              <a:rPr lang="en-US" dirty="0"/>
              <a:t>For instance, the heritability of total face height is reported to range from 0.8 to 1.3, while that of the lower anterior face is between 0.9 and 1.6. </a:t>
            </a:r>
            <a:endParaRPr lang="en-US" dirty="0"/>
          </a:p>
          <a:p>
            <a:pPr>
              <a:buFont typeface="Wingdings" panose="05000000000000000000" pitchFamily="2" charset="2"/>
              <a:buChar char="Ø"/>
            </a:pPr>
            <a:r>
              <a:rPr lang="en-US" dirty="0"/>
              <a:t>In contrast, the heritability of the posterior and upper anterior face height ranges from 0.2 to 0.9 and 0.2 to 0.7, respectively.</a:t>
            </a:r>
            <a:endParaRPr lang="en-IN"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796" y="692696"/>
            <a:ext cx="11089232" cy="5479504"/>
          </a:xfrm>
        </p:spPr>
        <p:txBody>
          <a:bodyPr/>
          <a:lstStyle/>
          <a:p>
            <a:r>
              <a:rPr lang="en-US" sz="2400" b="1" dirty="0"/>
              <a:t>Jaw Growth</a:t>
            </a:r>
            <a:endParaRPr lang="en-US" sz="2400" b="1" dirty="0"/>
          </a:p>
          <a:p>
            <a:pPr>
              <a:buFont typeface="Wingdings" panose="05000000000000000000" pitchFamily="2" charset="2"/>
              <a:buChar char="Ø"/>
            </a:pPr>
            <a:r>
              <a:rPr lang="en-US" sz="2400" dirty="0"/>
              <a:t>Isaacson et al(1977) and </a:t>
            </a:r>
            <a:r>
              <a:rPr lang="en-US" sz="2400" dirty="0" err="1"/>
              <a:t>Schudy</a:t>
            </a:r>
            <a:r>
              <a:rPr lang="en-US" sz="2400" dirty="0"/>
              <a:t>(1965) studied jaw rotation caused by vertical condylar growth. </a:t>
            </a:r>
            <a:endParaRPr lang="en-US" sz="2400" dirty="0"/>
          </a:p>
          <a:p>
            <a:endParaRPr lang="en-US" dirty="0"/>
          </a:p>
          <a:p>
            <a:endParaRPr lang="en-US" sz="2400" dirty="0"/>
          </a:p>
          <a:p>
            <a:endParaRPr lang="en-IN" sz="2400" dirty="0"/>
          </a:p>
          <a:p>
            <a:endParaRPr lang="en-IN" dirty="0"/>
          </a:p>
        </p:txBody>
      </p:sp>
      <p:sp>
        <p:nvSpPr>
          <p:cNvPr id="4" name="Rectangle 3"/>
          <p:cNvSpPr/>
          <p:nvPr/>
        </p:nvSpPr>
        <p:spPr bwMode="auto">
          <a:xfrm>
            <a:off x="3048000" y="1981200"/>
            <a:ext cx="3276600" cy="914400"/>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IN" sz="2400" b="0" i="0" u="none" strike="noStrike" cap="none" normalizeH="0" baseline="0">
              <a:ln>
                <a:noFill/>
              </a:ln>
              <a:solidFill>
                <a:schemeClr val="tx1"/>
              </a:solidFill>
              <a:effectLst/>
              <a:latin typeface="Times New Roman" panose="02020603050405020304" pitchFamily="18" charset="0"/>
            </a:endParaRPr>
          </a:p>
        </p:txBody>
      </p:sp>
      <p:sp>
        <p:nvSpPr>
          <p:cNvPr id="5" name="Rectangle 4"/>
          <p:cNvSpPr/>
          <p:nvPr/>
        </p:nvSpPr>
        <p:spPr bwMode="auto">
          <a:xfrm>
            <a:off x="4343400" y="2971800"/>
            <a:ext cx="1905000" cy="381000"/>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IN" sz="2400" b="0" i="0" u="none" strike="noStrike" cap="none" normalizeH="0" baseline="0">
              <a:ln>
                <a:noFill/>
              </a:ln>
              <a:solidFill>
                <a:schemeClr val="tx1"/>
              </a:solidFill>
              <a:effectLst/>
              <a:latin typeface="Times New Roman" panose="02020603050405020304" pitchFamily="18" charset="0"/>
            </a:endParaRPr>
          </a:p>
        </p:txBody>
      </p:sp>
      <p:sp>
        <p:nvSpPr>
          <p:cNvPr id="6" name="Rectangle 5"/>
          <p:cNvSpPr/>
          <p:nvPr/>
        </p:nvSpPr>
        <p:spPr bwMode="auto">
          <a:xfrm>
            <a:off x="4343400" y="3505200"/>
            <a:ext cx="1905000" cy="381000"/>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IN" sz="2400" b="0" i="0" u="none" strike="noStrike" cap="none" normalizeH="0" baseline="0">
              <a:ln>
                <a:noFill/>
              </a:ln>
              <a:solidFill>
                <a:schemeClr val="tx1"/>
              </a:solidFill>
              <a:effectLst/>
              <a:latin typeface="Times New Roman" panose="02020603050405020304" pitchFamily="18" charset="0"/>
            </a:endParaRPr>
          </a:p>
        </p:txBody>
      </p:sp>
      <p:sp>
        <p:nvSpPr>
          <p:cNvPr id="7" name="Rectangle 6"/>
          <p:cNvSpPr/>
          <p:nvPr/>
        </p:nvSpPr>
        <p:spPr bwMode="auto">
          <a:xfrm>
            <a:off x="3048000" y="3200400"/>
            <a:ext cx="762000" cy="1066800"/>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IN" sz="2400" b="0" i="0" u="none" strike="noStrike" cap="none" normalizeH="0" baseline="0">
              <a:ln>
                <a:noFill/>
              </a:ln>
              <a:solidFill>
                <a:schemeClr val="tx1"/>
              </a:solidFill>
              <a:effectLst/>
              <a:latin typeface="Times New Roman" panose="02020603050405020304" pitchFamily="18" charset="0"/>
            </a:endParaRPr>
          </a:p>
        </p:txBody>
      </p:sp>
      <p:sp>
        <p:nvSpPr>
          <p:cNvPr id="8" name="Rectangle 7"/>
          <p:cNvSpPr/>
          <p:nvPr/>
        </p:nvSpPr>
        <p:spPr bwMode="auto">
          <a:xfrm>
            <a:off x="3048000" y="4191000"/>
            <a:ext cx="3200400" cy="914400"/>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IN" sz="2400" b="0" i="0" u="none" strike="noStrike" cap="none" normalizeH="0" baseline="0">
              <a:ln>
                <a:noFill/>
              </a:ln>
              <a:solidFill>
                <a:schemeClr val="tx1"/>
              </a:solidFill>
              <a:effectLst/>
              <a:latin typeface="Times New Roman" panose="02020603050405020304" pitchFamily="18" charset="0"/>
            </a:endParaRPr>
          </a:p>
        </p:txBody>
      </p:sp>
      <p:sp>
        <p:nvSpPr>
          <p:cNvPr id="9" name="Rectangle 8"/>
          <p:cNvSpPr/>
          <p:nvPr/>
        </p:nvSpPr>
        <p:spPr bwMode="auto">
          <a:xfrm rot="-300000">
            <a:off x="3090441" y="4053273"/>
            <a:ext cx="3200400" cy="914400"/>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IN" sz="2400" b="0" i="0" u="none" strike="noStrike" cap="none" normalizeH="0" baseline="0">
              <a:ln>
                <a:noFill/>
              </a:ln>
              <a:solidFill>
                <a:schemeClr val="tx1"/>
              </a:solidFill>
              <a:effectLst/>
              <a:latin typeface="Times New Roman" panose="02020603050405020304" pitchFamily="18" charset="0"/>
            </a:endParaRPr>
          </a:p>
        </p:txBody>
      </p:sp>
      <p:sp>
        <p:nvSpPr>
          <p:cNvPr id="11" name="Rectangle 10"/>
          <p:cNvSpPr/>
          <p:nvPr/>
        </p:nvSpPr>
        <p:spPr>
          <a:xfrm>
            <a:off x="297768" y="5459104"/>
            <a:ext cx="11593288" cy="830997"/>
          </a:xfrm>
          <a:prstGeom prst="rect">
            <a:avLst/>
          </a:prstGeom>
        </p:spPr>
        <p:txBody>
          <a:bodyPr wrap="square">
            <a:spAutoFit/>
          </a:bodyPr>
          <a:lstStyle/>
          <a:p>
            <a:pPr>
              <a:defRPr/>
            </a:pPr>
            <a:r>
              <a:rPr lang="en-US" sz="2400" dirty="0"/>
              <a:t>when vertical condylar growth exceeds the combined sutural and alveolar growth of the maxilla and mandible a  forward mandibular rotation.</a:t>
            </a:r>
            <a:endParaRPr lang="en-US" sz="2400" dirty="0"/>
          </a:p>
        </p:txBody>
      </p:sp>
      <p:sp>
        <p:nvSpPr>
          <p:cNvPr id="13" name="Slide Number Placeholder 13"/>
          <p:cNvSpPr>
            <a:spLocks noGrp="1"/>
          </p:cNvSpPr>
          <p:nvPr>
            <p:ph type="sldNum" sz="quarter" idx="12"/>
          </p:nvPr>
        </p:nvSpPr>
        <p:spPr>
          <a:xfrm>
            <a:off x="6553200" y="6248400"/>
            <a:ext cx="1905000" cy="457200"/>
          </a:xfr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7"/>
                                        </p:tgtEl>
                                      </p:cBhvr>
                                      <p:by x="10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1000" fill="hold"/>
                                        <p:tgtEl>
                                          <p:spTgt spid="5"/>
                                        </p:tgtEl>
                                      </p:cBhvr>
                                      <p:by x="100000" y="120000"/>
                                    </p:animScale>
                                  </p:childTnLst>
                                </p:cTn>
                              </p:par>
                              <p:par>
                                <p:cTn id="11" presetID="6" presetClass="emph" presetSubtype="0" fill="hold" grpId="0" nodeType="withEffect">
                                  <p:stCondLst>
                                    <p:cond delay="0"/>
                                  </p:stCondLst>
                                  <p:childTnLst>
                                    <p:animScale>
                                      <p:cBhvr>
                                        <p:cTn id="12" dur="1000" fill="hold"/>
                                        <p:tgtEl>
                                          <p:spTgt spid="6"/>
                                        </p:tgtEl>
                                      </p:cBhvr>
                                      <p:by x="100000" y="120000"/>
                                    </p:animScale>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1000"/>
                                        <p:tgtEl>
                                          <p:spTgt spid="8"/>
                                        </p:tgtEl>
                                      </p:cBhvr>
                                    </p:animEffect>
                                    <p:set>
                                      <p:cBhvr>
                                        <p:cTn id="17" dur="1" fill="hold">
                                          <p:stCondLst>
                                            <p:cond delay="999"/>
                                          </p:stCondLst>
                                        </p:cTn>
                                        <p:tgtEl>
                                          <p:spTgt spid="8"/>
                                        </p:tgtEl>
                                        <p:attrNameLst>
                                          <p:attrName>style.visibility</p:attrName>
                                        </p:attrNameLst>
                                      </p:cBhvr>
                                      <p:to>
                                        <p:strVal val="hidden"/>
                                      </p:to>
                                    </p:set>
                                  </p:childTnLst>
                                </p:cTn>
                              </p:par>
                              <p:par>
                                <p:cTn id="18" presetID="3"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258" y="1617208"/>
            <a:ext cx="5112567" cy="4278791"/>
          </a:xfrm>
        </p:spPr>
        <p:txBody>
          <a:bodyPr>
            <a:normAutofit/>
          </a:bodyPr>
          <a:lstStyle/>
          <a:p>
            <a:pPr marL="0" indent="0">
              <a:buNone/>
            </a:pPr>
            <a:endParaRPr lang="en-US" dirty="0"/>
          </a:p>
          <a:p>
            <a:r>
              <a:rPr lang="en-US" dirty="0"/>
              <a:t>Upward and forward growth of the mandibular condyle with decreased eruption of posterior teeth and decreased vertical maxillary growth. </a:t>
            </a:r>
            <a:endParaRPr lang="en-IN" dirty="0"/>
          </a:p>
        </p:txBody>
      </p:sp>
      <p:pic>
        <p:nvPicPr>
          <p:cNvPr id="5" name="Picture 4"/>
          <p:cNvPicPr>
            <a:picLocks noChangeAspect="1"/>
          </p:cNvPicPr>
          <p:nvPr/>
        </p:nvPicPr>
        <p:blipFill rotWithShape="1">
          <a:blip r:embed="rId1"/>
          <a:srcRect l="24007" t="26693" r="51181" b="50000"/>
          <a:stretch>
            <a:fillRect/>
          </a:stretch>
        </p:blipFill>
        <p:spPr>
          <a:xfrm>
            <a:off x="5592040" y="1617209"/>
            <a:ext cx="6596785" cy="3324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p:cNvPicPr>
            <a:picLocks noGrp="1" noChangeAspect="1" noChangeArrowheads="1"/>
          </p:cNvPicPr>
          <p:nvPr>
            <p:ph idx="1"/>
          </p:nvPr>
        </p:nvPicPr>
        <p:blipFill>
          <a:blip r:embed="rId1" cstate="print"/>
          <a:stretch>
            <a:fillRect/>
          </a:stretch>
        </p:blipFill>
        <p:spPr>
          <a:xfrm>
            <a:off x="3933065" y="1939497"/>
            <a:ext cx="4954624" cy="2718393"/>
          </a:xfrm>
          <a:noFill/>
          <a:ln w="3175">
            <a:solidFill>
              <a:schemeClr val="tx1"/>
            </a:solidFill>
          </a:ln>
        </p:spPr>
      </p:pic>
      <p:pic>
        <p:nvPicPr>
          <p:cNvPr id="65540" name="Picture 4"/>
          <p:cNvPicPr>
            <a:picLocks noChangeAspect="1" noChangeArrowheads="1"/>
          </p:cNvPicPr>
          <p:nvPr/>
        </p:nvPicPr>
        <p:blipFill>
          <a:blip r:embed="rId2" cstate="print"/>
          <a:srcRect/>
          <a:stretch>
            <a:fillRect/>
          </a:stretch>
        </p:blipFill>
        <p:spPr bwMode="auto">
          <a:xfrm>
            <a:off x="0" y="1927094"/>
            <a:ext cx="4090988" cy="2743200"/>
          </a:xfrm>
          <a:prstGeom prst="rect">
            <a:avLst/>
          </a:prstGeom>
          <a:noFill/>
          <a:ln w="3175">
            <a:solidFill>
              <a:srgbClr val="FFFFFF"/>
            </a:solidFill>
            <a:miter lim="800000"/>
            <a:headEnd/>
            <a:tailEnd/>
          </a:ln>
        </p:spPr>
      </p:pic>
      <p:sp>
        <p:nvSpPr>
          <p:cNvPr id="65541" name="Text Box 5"/>
          <p:cNvSpPr txBox="1">
            <a:spLocks noChangeArrowheads="1"/>
          </p:cNvSpPr>
          <p:nvPr/>
        </p:nvSpPr>
        <p:spPr bwMode="auto">
          <a:xfrm>
            <a:off x="405780" y="332656"/>
            <a:ext cx="10044608" cy="1200329"/>
          </a:xfrm>
          <a:prstGeom prst="rect">
            <a:avLst/>
          </a:prstGeom>
          <a:noFill/>
          <a:ln w="9525">
            <a:noFill/>
            <a:miter lim="800000"/>
          </a:ln>
        </p:spPr>
        <p:txBody>
          <a:bodyPr wrap="square">
            <a:spAutoFit/>
          </a:bodyPr>
          <a:lstStyle/>
          <a:p>
            <a:r>
              <a:rPr lang="en-US" sz="2400" dirty="0" err="1">
                <a:latin typeface="+mj-lt"/>
              </a:rPr>
              <a:t>Bjork’s</a:t>
            </a:r>
            <a:r>
              <a:rPr lang="en-US" sz="2400" dirty="0">
                <a:latin typeface="+mj-lt"/>
              </a:rPr>
              <a:t> (AJO 1969) seven specific structural features as a result of remodeling during a particular type of growth rotation.</a:t>
            </a:r>
            <a:endParaRPr lang="en-US" sz="2400" dirty="0">
              <a:latin typeface="+mj-lt"/>
            </a:endParaRPr>
          </a:p>
          <a:p>
            <a:endParaRPr lang="en-US" sz="2400" dirty="0">
              <a:latin typeface="+mj-lt"/>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pic>
        <p:nvPicPr>
          <p:cNvPr id="7" name="Picture 2"/>
          <p:cNvPicPr>
            <a:picLocks noChangeAspect="1" noChangeArrowheads="1"/>
          </p:cNvPicPr>
          <p:nvPr/>
        </p:nvPicPr>
        <p:blipFill>
          <a:blip r:embed="rId3" cstate="print"/>
          <a:srcRect l="3922" t="14394" r="50980" b="34091"/>
          <a:stretch>
            <a:fillRect/>
          </a:stretch>
        </p:blipFill>
        <p:spPr bwMode="auto">
          <a:xfrm>
            <a:off x="8712626" y="1124744"/>
            <a:ext cx="3505200" cy="51816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626C6D-95EF-4F15-B8A3-7EE5D1C3870B}" type="slidenum">
              <a:rPr lang="en-US" altLang="en-US"/>
            </a:fld>
            <a:endParaRPr lang="en-US" altLang="en-US"/>
          </a:p>
        </p:txBody>
      </p:sp>
      <p:sp>
        <p:nvSpPr>
          <p:cNvPr id="31747" name="Rectangle 3"/>
          <p:cNvSpPr>
            <a:spLocks noGrp="1" noChangeArrowheads="1"/>
          </p:cNvSpPr>
          <p:nvPr>
            <p:ph type="body" idx="1"/>
          </p:nvPr>
        </p:nvSpPr>
        <p:spPr>
          <a:xfrm>
            <a:off x="549796" y="1905000"/>
            <a:ext cx="11449272" cy="4267200"/>
          </a:xfrm>
        </p:spPr>
        <p:txBody>
          <a:bodyPr>
            <a:normAutofit/>
          </a:bodyPr>
          <a:lstStyle/>
          <a:p>
            <a:pPr>
              <a:lnSpc>
                <a:spcPct val="90000"/>
              </a:lnSpc>
            </a:pPr>
            <a:r>
              <a:rPr lang="en-US" altLang="en-US" dirty="0"/>
              <a:t>According to the type of rotation and the centre of rotation, the growth of the mandible can be divided into</a:t>
            </a:r>
            <a:endParaRPr lang="en-US" altLang="en-US" dirty="0"/>
          </a:p>
          <a:p>
            <a:pPr lvl="1">
              <a:lnSpc>
                <a:spcPct val="90000"/>
              </a:lnSpc>
            </a:pPr>
            <a:r>
              <a:rPr lang="en-US" altLang="en-US" sz="2400" dirty="0"/>
              <a:t>Forward rotation</a:t>
            </a:r>
            <a:endParaRPr lang="en-US" altLang="en-US" sz="2400" dirty="0"/>
          </a:p>
          <a:p>
            <a:pPr lvl="2">
              <a:lnSpc>
                <a:spcPct val="90000"/>
              </a:lnSpc>
            </a:pPr>
            <a:r>
              <a:rPr lang="en-US" altLang="en-US" sz="2400" dirty="0"/>
              <a:t>Type I</a:t>
            </a:r>
            <a:endParaRPr lang="en-US" altLang="en-US" sz="2400" dirty="0"/>
          </a:p>
          <a:p>
            <a:pPr lvl="2">
              <a:lnSpc>
                <a:spcPct val="90000"/>
              </a:lnSpc>
            </a:pPr>
            <a:r>
              <a:rPr lang="en-US" altLang="en-US" sz="2400" dirty="0"/>
              <a:t>Type II</a:t>
            </a:r>
            <a:endParaRPr lang="en-US" altLang="en-US" sz="2400" dirty="0"/>
          </a:p>
          <a:p>
            <a:pPr lvl="2">
              <a:lnSpc>
                <a:spcPct val="90000"/>
              </a:lnSpc>
            </a:pPr>
            <a:r>
              <a:rPr lang="en-US" altLang="en-US" sz="2400" dirty="0"/>
              <a:t>Type III</a:t>
            </a:r>
            <a:endParaRPr lang="en-US" altLang="en-US" sz="2400" dirty="0"/>
          </a:p>
          <a:p>
            <a:pPr lvl="1">
              <a:lnSpc>
                <a:spcPct val="90000"/>
              </a:lnSpc>
            </a:pPr>
            <a:r>
              <a:rPr lang="en-US" altLang="en-US" sz="2400" dirty="0"/>
              <a:t>Backward rotation</a:t>
            </a:r>
            <a:endParaRPr lang="en-US" altLang="en-US" sz="2400" dirty="0"/>
          </a:p>
          <a:p>
            <a:pPr lvl="2">
              <a:lnSpc>
                <a:spcPct val="90000"/>
              </a:lnSpc>
            </a:pPr>
            <a:r>
              <a:rPr lang="en-US" altLang="en-US" sz="2400" dirty="0"/>
              <a:t>Type I</a:t>
            </a:r>
            <a:endParaRPr lang="en-US" altLang="en-US" sz="2400" dirty="0"/>
          </a:p>
          <a:p>
            <a:pPr lvl="2">
              <a:lnSpc>
                <a:spcPct val="90000"/>
              </a:lnSpc>
            </a:pPr>
            <a:r>
              <a:rPr lang="en-US" altLang="en-US" sz="2400" dirty="0"/>
              <a:t>Type II</a:t>
            </a:r>
            <a:endParaRPr lang="en-US" altLang="en-US" sz="24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5C60226-D761-49D5-8206-D0002070B233}" type="slidenum">
              <a:rPr lang="en-US" altLang="en-US"/>
            </a:fld>
            <a:endParaRPr lang="en-US" altLang="en-US"/>
          </a:p>
        </p:txBody>
      </p:sp>
      <p:sp>
        <p:nvSpPr>
          <p:cNvPr id="33794" name="Rectangle 2"/>
          <p:cNvSpPr>
            <a:spLocks noGrp="1" noChangeArrowheads="1"/>
          </p:cNvSpPr>
          <p:nvPr>
            <p:ph type="title"/>
          </p:nvPr>
        </p:nvSpPr>
        <p:spPr>
          <a:xfrm>
            <a:off x="1522413" y="163090"/>
            <a:ext cx="9144000" cy="1144556"/>
          </a:xfrm>
        </p:spPr>
        <p:txBody>
          <a:bodyPr/>
          <a:lstStyle/>
          <a:p>
            <a:r>
              <a:rPr lang="en-US" altLang="en-US"/>
              <a:t>Forward rotation type I</a:t>
            </a:r>
            <a:endParaRPr lang="en-US" altLang="en-US"/>
          </a:p>
        </p:txBody>
      </p:sp>
      <p:sp>
        <p:nvSpPr>
          <p:cNvPr id="33795" name="Rectangle 3"/>
          <p:cNvSpPr>
            <a:spLocks noGrp="1" noChangeArrowheads="1"/>
          </p:cNvSpPr>
          <p:nvPr>
            <p:ph type="body" idx="1"/>
          </p:nvPr>
        </p:nvSpPr>
        <p:spPr>
          <a:xfrm>
            <a:off x="837828" y="1905000"/>
            <a:ext cx="10657184" cy="4267200"/>
          </a:xfrm>
        </p:spPr>
        <p:txBody>
          <a:bodyPr/>
          <a:lstStyle/>
          <a:p>
            <a:r>
              <a:rPr lang="en-US" altLang="en-US" dirty="0"/>
              <a:t>Centre of rotation is in the joint.</a:t>
            </a:r>
            <a:endParaRPr lang="en-US" altLang="en-US" dirty="0"/>
          </a:p>
          <a:p>
            <a:r>
              <a:rPr lang="en-US" altLang="en-US" dirty="0"/>
              <a:t>Deep bite is seen.</a:t>
            </a:r>
            <a:endParaRPr lang="en-US" altLang="en-US" dirty="0"/>
          </a:p>
          <a:p>
            <a:r>
              <a:rPr lang="en-US" altLang="en-US" dirty="0"/>
              <a:t>Decreased lower anterior facial height.</a:t>
            </a:r>
            <a:endParaRPr lang="en-US" altLang="en-US" dirty="0"/>
          </a:p>
          <a:p>
            <a:r>
              <a:rPr lang="en-US" altLang="en-US" dirty="0"/>
              <a:t>Powerful musculature is usually seen</a:t>
            </a:r>
            <a:endParaRPr lang="en-US" altLang="en-US" dirty="0"/>
          </a:p>
          <a:p>
            <a:r>
              <a:rPr lang="en-US" altLang="en-US" dirty="0"/>
              <a:t>May lead to occlusal imbalance and loss of teeth.</a:t>
            </a:r>
            <a:endParaRPr lang="en-US"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lide Number Placeholder 3"/>
          <p:cNvSpPr>
            <a:spLocks noGrp="1"/>
          </p:cNvSpPr>
          <p:nvPr>
            <p:ph type="sldNum" sz="quarter" idx="12"/>
          </p:nvPr>
        </p:nvSpPr>
        <p:spPr/>
        <p:txBody>
          <a:bodyPr/>
          <a:lstStyle/>
          <a:p>
            <a:fld id="{4B9DB108-12E0-4DEE-A963-2F6E1DD6FDA5}" type="slidenum">
              <a:rPr lang="en-US" altLang="en-US"/>
            </a:fld>
            <a:endParaRPr lang="en-US" altLang="en-US"/>
          </a:p>
        </p:txBody>
      </p:sp>
      <p:sp>
        <p:nvSpPr>
          <p:cNvPr id="58495" name="Freeform 127"/>
          <p:cNvSpPr>
            <a:spLocks noChangeAspect="1"/>
          </p:cNvSpPr>
          <p:nvPr/>
        </p:nvSpPr>
        <p:spPr bwMode="auto">
          <a:xfrm>
            <a:off x="3573463" y="-100013"/>
            <a:ext cx="5832475" cy="7085013"/>
          </a:xfrm>
          <a:custGeom>
            <a:avLst/>
            <a:gdLst>
              <a:gd name="T0" fmla="*/ 258 w 3674"/>
              <a:gd name="T1" fmla="*/ 4139 h 4463"/>
              <a:gd name="T2" fmla="*/ 702 w 3674"/>
              <a:gd name="T3" fmla="*/ 3147 h 4463"/>
              <a:gd name="T4" fmla="*/ 85 w 3674"/>
              <a:gd name="T5" fmla="*/ 2156 h 4463"/>
              <a:gd name="T6" fmla="*/ 196 w 3674"/>
              <a:gd name="T7" fmla="*/ 910 h 4463"/>
              <a:gd name="T8" fmla="*/ 1219 w 3674"/>
              <a:gd name="T9" fmla="*/ 91 h 4463"/>
              <a:gd name="T10" fmla="*/ 2688 w 3674"/>
              <a:gd name="T11" fmla="*/ 365 h 4463"/>
              <a:gd name="T12" fmla="*/ 3182 w 3674"/>
              <a:gd name="T13" fmla="*/ 1179 h 4463"/>
              <a:gd name="T14" fmla="*/ 3145 w 3674"/>
              <a:gd name="T15" fmla="*/ 1675 h 4463"/>
              <a:gd name="T16" fmla="*/ 3648 w 3674"/>
              <a:gd name="T17" fmla="*/ 2471 h 4463"/>
              <a:gd name="T18" fmla="*/ 3299 w 3674"/>
              <a:gd name="T19" fmla="*/ 2800 h 4463"/>
              <a:gd name="T20" fmla="*/ 3406 w 3674"/>
              <a:gd name="T21" fmla="*/ 3046 h 4463"/>
              <a:gd name="T22" fmla="*/ 3322 w 3674"/>
              <a:gd name="T23" fmla="*/ 3157 h 4463"/>
              <a:gd name="T24" fmla="*/ 3220 w 3674"/>
              <a:gd name="T25" fmla="*/ 3147 h 4463"/>
              <a:gd name="T26" fmla="*/ 3218 w 3674"/>
              <a:gd name="T27" fmla="*/ 3155 h 4463"/>
              <a:gd name="T28" fmla="*/ 3337 w 3674"/>
              <a:gd name="T29" fmla="*/ 3222 h 4463"/>
              <a:gd name="T30" fmla="*/ 3285 w 3674"/>
              <a:gd name="T31" fmla="*/ 3354 h 4463"/>
              <a:gd name="T32" fmla="*/ 3367 w 3674"/>
              <a:gd name="T33" fmla="*/ 3519 h 4463"/>
              <a:gd name="T34" fmla="*/ 3151 w 3674"/>
              <a:gd name="T35" fmla="*/ 3879 h 4463"/>
              <a:gd name="T36" fmla="*/ 2281 w 3674"/>
              <a:gd name="T37" fmla="*/ 4109 h 4463"/>
              <a:gd name="T38" fmla="*/ 2099 w 3674"/>
              <a:gd name="T39" fmla="*/ 4463 h 4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74" h="4463">
                <a:moveTo>
                  <a:pt x="258" y="4139"/>
                </a:moveTo>
                <a:cubicBezTo>
                  <a:pt x="231" y="3996"/>
                  <a:pt x="731" y="3477"/>
                  <a:pt x="702" y="3147"/>
                </a:cubicBezTo>
                <a:cubicBezTo>
                  <a:pt x="674" y="2817"/>
                  <a:pt x="169" y="2529"/>
                  <a:pt x="85" y="2156"/>
                </a:cubicBezTo>
                <a:cubicBezTo>
                  <a:pt x="0" y="1783"/>
                  <a:pt x="25" y="1325"/>
                  <a:pt x="196" y="910"/>
                </a:cubicBezTo>
                <a:cubicBezTo>
                  <a:pt x="368" y="495"/>
                  <a:pt x="804" y="182"/>
                  <a:pt x="1219" y="91"/>
                </a:cubicBezTo>
                <a:cubicBezTo>
                  <a:pt x="1633" y="0"/>
                  <a:pt x="2360" y="185"/>
                  <a:pt x="2688" y="365"/>
                </a:cubicBezTo>
                <a:cubicBezTo>
                  <a:pt x="2930" y="501"/>
                  <a:pt x="3145" y="1025"/>
                  <a:pt x="3182" y="1179"/>
                </a:cubicBezTo>
                <a:cubicBezTo>
                  <a:pt x="3221" y="1336"/>
                  <a:pt x="3067" y="1460"/>
                  <a:pt x="3145" y="1675"/>
                </a:cubicBezTo>
                <a:cubicBezTo>
                  <a:pt x="3221" y="1889"/>
                  <a:pt x="3623" y="2284"/>
                  <a:pt x="3648" y="2471"/>
                </a:cubicBezTo>
                <a:cubicBezTo>
                  <a:pt x="3674" y="2658"/>
                  <a:pt x="3340" y="2704"/>
                  <a:pt x="3299" y="2800"/>
                </a:cubicBezTo>
                <a:cubicBezTo>
                  <a:pt x="3258" y="2896"/>
                  <a:pt x="3402" y="2986"/>
                  <a:pt x="3406" y="3046"/>
                </a:cubicBezTo>
                <a:cubicBezTo>
                  <a:pt x="3409" y="3090"/>
                  <a:pt x="3351" y="3143"/>
                  <a:pt x="3322" y="3157"/>
                </a:cubicBezTo>
                <a:cubicBezTo>
                  <a:pt x="3290" y="3174"/>
                  <a:pt x="3237" y="3147"/>
                  <a:pt x="3220" y="3147"/>
                </a:cubicBezTo>
                <a:cubicBezTo>
                  <a:pt x="3224" y="3165"/>
                  <a:pt x="3221" y="3130"/>
                  <a:pt x="3218" y="3155"/>
                </a:cubicBezTo>
                <a:cubicBezTo>
                  <a:pt x="3264" y="3166"/>
                  <a:pt x="3326" y="3189"/>
                  <a:pt x="3337" y="3222"/>
                </a:cubicBezTo>
                <a:cubicBezTo>
                  <a:pt x="3348" y="3255"/>
                  <a:pt x="3280" y="3305"/>
                  <a:pt x="3285" y="3354"/>
                </a:cubicBezTo>
                <a:cubicBezTo>
                  <a:pt x="3290" y="3403"/>
                  <a:pt x="3315" y="3447"/>
                  <a:pt x="3367" y="3519"/>
                </a:cubicBezTo>
                <a:cubicBezTo>
                  <a:pt x="3419" y="3591"/>
                  <a:pt x="3321" y="3830"/>
                  <a:pt x="3151" y="3879"/>
                </a:cubicBezTo>
                <a:cubicBezTo>
                  <a:pt x="2980" y="3929"/>
                  <a:pt x="2456" y="4012"/>
                  <a:pt x="2281" y="4109"/>
                </a:cubicBezTo>
                <a:cubicBezTo>
                  <a:pt x="2106" y="4206"/>
                  <a:pt x="2154" y="4402"/>
                  <a:pt x="2099" y="4463"/>
                </a:cubicBezTo>
              </a:path>
            </a:pathLst>
          </a:custGeom>
          <a:gradFill rotWithShape="1">
            <a:gsLst>
              <a:gs pos="0">
                <a:srgbClr val="FF0000">
                  <a:alpha val="30000"/>
                </a:srgbClr>
              </a:gs>
              <a:gs pos="100000">
                <a:srgbClr val="FF0000">
                  <a:gamma/>
                  <a:shade val="46275"/>
                  <a:invGamma/>
                </a:srgbClr>
              </a:gs>
            </a:gsLst>
            <a:lin ang="0" scaled="1"/>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8373" name="Freeform 5"/>
          <p:cNvSpPr>
            <a:spLocks noChangeAspect="1"/>
          </p:cNvSpPr>
          <p:nvPr/>
        </p:nvSpPr>
        <p:spPr bwMode="auto">
          <a:xfrm>
            <a:off x="3575051" y="-100013"/>
            <a:ext cx="5832475" cy="7085013"/>
          </a:xfrm>
          <a:custGeom>
            <a:avLst/>
            <a:gdLst>
              <a:gd name="T0" fmla="*/ 198 w 2825"/>
              <a:gd name="T1" fmla="*/ 3183 h 3432"/>
              <a:gd name="T2" fmla="*/ 540 w 2825"/>
              <a:gd name="T3" fmla="*/ 2420 h 3432"/>
              <a:gd name="T4" fmla="*/ 65 w 2825"/>
              <a:gd name="T5" fmla="*/ 1658 h 3432"/>
              <a:gd name="T6" fmla="*/ 151 w 2825"/>
              <a:gd name="T7" fmla="*/ 700 h 3432"/>
              <a:gd name="T8" fmla="*/ 937 w 2825"/>
              <a:gd name="T9" fmla="*/ 70 h 3432"/>
              <a:gd name="T10" fmla="*/ 2067 w 2825"/>
              <a:gd name="T11" fmla="*/ 281 h 3432"/>
              <a:gd name="T12" fmla="*/ 2447 w 2825"/>
              <a:gd name="T13" fmla="*/ 907 h 3432"/>
              <a:gd name="T14" fmla="*/ 2418 w 2825"/>
              <a:gd name="T15" fmla="*/ 1288 h 3432"/>
              <a:gd name="T16" fmla="*/ 2805 w 2825"/>
              <a:gd name="T17" fmla="*/ 1900 h 3432"/>
              <a:gd name="T18" fmla="*/ 2537 w 2825"/>
              <a:gd name="T19" fmla="*/ 2153 h 3432"/>
              <a:gd name="T20" fmla="*/ 2619 w 2825"/>
              <a:gd name="T21" fmla="*/ 2342 h 3432"/>
              <a:gd name="T22" fmla="*/ 2554 w 2825"/>
              <a:gd name="T23" fmla="*/ 2428 h 3432"/>
              <a:gd name="T24" fmla="*/ 2476 w 2825"/>
              <a:gd name="T25" fmla="*/ 2420 h 3432"/>
              <a:gd name="T26" fmla="*/ 2474 w 2825"/>
              <a:gd name="T27" fmla="*/ 2426 h 3432"/>
              <a:gd name="T28" fmla="*/ 2566 w 2825"/>
              <a:gd name="T29" fmla="*/ 2478 h 3432"/>
              <a:gd name="T30" fmla="*/ 2547 w 2825"/>
              <a:gd name="T31" fmla="*/ 2590 h 3432"/>
              <a:gd name="T32" fmla="*/ 2463 w 2825"/>
              <a:gd name="T33" fmla="*/ 2683 h 3432"/>
              <a:gd name="T34" fmla="*/ 2477 w 2825"/>
              <a:gd name="T35" fmla="*/ 2913 h 3432"/>
              <a:gd name="T36" fmla="*/ 2328 w 2825"/>
              <a:gd name="T37" fmla="*/ 3100 h 3432"/>
              <a:gd name="T38" fmla="*/ 1754 w 2825"/>
              <a:gd name="T39" fmla="*/ 3160 h 3432"/>
              <a:gd name="T40" fmla="*/ 1614 w 2825"/>
              <a:gd name="T41" fmla="*/ 3432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5" h="3432">
                <a:moveTo>
                  <a:pt x="198" y="3183"/>
                </a:moveTo>
                <a:cubicBezTo>
                  <a:pt x="178" y="3073"/>
                  <a:pt x="562" y="2674"/>
                  <a:pt x="540" y="2420"/>
                </a:cubicBezTo>
                <a:cubicBezTo>
                  <a:pt x="518" y="2166"/>
                  <a:pt x="130" y="1945"/>
                  <a:pt x="65" y="1658"/>
                </a:cubicBezTo>
                <a:cubicBezTo>
                  <a:pt x="0" y="1371"/>
                  <a:pt x="19" y="1019"/>
                  <a:pt x="151" y="700"/>
                </a:cubicBezTo>
                <a:cubicBezTo>
                  <a:pt x="283" y="381"/>
                  <a:pt x="618" y="140"/>
                  <a:pt x="937" y="70"/>
                </a:cubicBezTo>
                <a:cubicBezTo>
                  <a:pt x="1256" y="0"/>
                  <a:pt x="1815" y="142"/>
                  <a:pt x="2067" y="281"/>
                </a:cubicBezTo>
                <a:cubicBezTo>
                  <a:pt x="2253" y="385"/>
                  <a:pt x="2418" y="788"/>
                  <a:pt x="2447" y="907"/>
                </a:cubicBezTo>
                <a:cubicBezTo>
                  <a:pt x="2477" y="1027"/>
                  <a:pt x="2358" y="1123"/>
                  <a:pt x="2418" y="1288"/>
                </a:cubicBezTo>
                <a:cubicBezTo>
                  <a:pt x="2477" y="1453"/>
                  <a:pt x="2786" y="1756"/>
                  <a:pt x="2805" y="1900"/>
                </a:cubicBezTo>
                <a:cubicBezTo>
                  <a:pt x="2825" y="2044"/>
                  <a:pt x="2568" y="2079"/>
                  <a:pt x="2537" y="2153"/>
                </a:cubicBezTo>
                <a:cubicBezTo>
                  <a:pt x="2505" y="2227"/>
                  <a:pt x="2616" y="2296"/>
                  <a:pt x="2619" y="2342"/>
                </a:cubicBezTo>
                <a:cubicBezTo>
                  <a:pt x="2621" y="2376"/>
                  <a:pt x="2577" y="2417"/>
                  <a:pt x="2554" y="2428"/>
                </a:cubicBezTo>
                <a:cubicBezTo>
                  <a:pt x="2530" y="2441"/>
                  <a:pt x="2489" y="2420"/>
                  <a:pt x="2476" y="2420"/>
                </a:cubicBezTo>
                <a:cubicBezTo>
                  <a:pt x="2479" y="2434"/>
                  <a:pt x="2477" y="2407"/>
                  <a:pt x="2474" y="2426"/>
                </a:cubicBezTo>
                <a:cubicBezTo>
                  <a:pt x="2510" y="2435"/>
                  <a:pt x="2556" y="2453"/>
                  <a:pt x="2566" y="2478"/>
                </a:cubicBezTo>
                <a:cubicBezTo>
                  <a:pt x="2577" y="2504"/>
                  <a:pt x="2581" y="2600"/>
                  <a:pt x="2547" y="2590"/>
                </a:cubicBezTo>
                <a:cubicBezTo>
                  <a:pt x="2514" y="2579"/>
                  <a:pt x="2500" y="2607"/>
                  <a:pt x="2463" y="2683"/>
                </a:cubicBezTo>
                <a:cubicBezTo>
                  <a:pt x="2425" y="2758"/>
                  <a:pt x="2470" y="2861"/>
                  <a:pt x="2477" y="2913"/>
                </a:cubicBezTo>
                <a:cubicBezTo>
                  <a:pt x="2485" y="2966"/>
                  <a:pt x="2459" y="3062"/>
                  <a:pt x="2328" y="3100"/>
                </a:cubicBezTo>
                <a:cubicBezTo>
                  <a:pt x="2197" y="3138"/>
                  <a:pt x="1883" y="3112"/>
                  <a:pt x="1754" y="3160"/>
                </a:cubicBezTo>
                <a:cubicBezTo>
                  <a:pt x="1635" y="3215"/>
                  <a:pt x="1656" y="3385"/>
                  <a:pt x="1614" y="3432"/>
                </a:cubicBezTo>
              </a:path>
            </a:pathLst>
          </a:custGeom>
          <a:gradFill rotWithShape="1">
            <a:gsLst>
              <a:gs pos="0">
                <a:srgbClr val="FF0000">
                  <a:alpha val="30000"/>
                </a:srgbClr>
              </a:gs>
              <a:gs pos="100000">
                <a:srgbClr val="FF0000">
                  <a:gamma/>
                  <a:shade val="46275"/>
                  <a:invGamma/>
                </a:srgbClr>
              </a:gs>
            </a:gsLst>
            <a:lin ang="0" scaled="1"/>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nvGrpSpPr>
          <p:cNvPr id="58374" name="Group 6"/>
          <p:cNvGrpSpPr>
            <a:grpSpLocks noChangeAspect="1"/>
          </p:cNvGrpSpPr>
          <p:nvPr/>
        </p:nvGrpSpPr>
        <p:grpSpPr bwMode="auto">
          <a:xfrm>
            <a:off x="7394575" y="2360614"/>
            <a:ext cx="842962" cy="796925"/>
            <a:chOff x="4209" y="1712"/>
            <a:chExt cx="603" cy="592"/>
          </a:xfrm>
        </p:grpSpPr>
        <p:sp>
          <p:nvSpPr>
            <p:cNvPr id="58375" name="Oval 7"/>
            <p:cNvSpPr>
              <a:spLocks noChangeAspect="1" noChangeArrowheads="1"/>
            </p:cNvSpPr>
            <p:nvPr/>
          </p:nvSpPr>
          <p:spPr bwMode="auto">
            <a:xfrm>
              <a:off x="4354" y="1842"/>
              <a:ext cx="400" cy="386"/>
            </a:xfrm>
            <a:prstGeom prst="ellipse">
              <a:avLst/>
            </a:prstGeom>
            <a:solidFill>
              <a:srgbClr val="FFFFFF">
                <a:alpha val="7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8376" name="Oval 8"/>
            <p:cNvSpPr>
              <a:spLocks noChangeAspect="1" noChangeArrowheads="1"/>
            </p:cNvSpPr>
            <p:nvPr/>
          </p:nvSpPr>
          <p:spPr bwMode="auto">
            <a:xfrm>
              <a:off x="4694" y="1911"/>
              <a:ext cx="68" cy="249"/>
            </a:xfrm>
            <a:prstGeom prst="ellipse">
              <a:avLst/>
            </a:prstGeom>
            <a:solidFill>
              <a:schemeClr val="tx1">
                <a:alpha val="70000"/>
              </a:scheme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8377" name="Freeform 9"/>
            <p:cNvSpPr>
              <a:spLocks noChangeAspect="1"/>
            </p:cNvSpPr>
            <p:nvPr/>
          </p:nvSpPr>
          <p:spPr bwMode="auto">
            <a:xfrm>
              <a:off x="4275" y="2088"/>
              <a:ext cx="537" cy="216"/>
            </a:xfrm>
            <a:custGeom>
              <a:avLst/>
              <a:gdLst>
                <a:gd name="T0" fmla="*/ 481 w 537"/>
                <a:gd name="T1" fmla="*/ 216 h 216"/>
                <a:gd name="T2" fmla="*/ 464 w 537"/>
                <a:gd name="T3" fmla="*/ 90 h 216"/>
                <a:gd name="T4" fmla="*/ 43 w 537"/>
                <a:gd name="T5" fmla="*/ 21 h 216"/>
                <a:gd name="T6" fmla="*/ 208 w 537"/>
                <a:gd name="T7" fmla="*/ 177 h 216"/>
                <a:gd name="T8" fmla="*/ 481 w 537"/>
                <a:gd name="T9" fmla="*/ 216 h 216"/>
              </a:gdLst>
              <a:ahLst/>
              <a:cxnLst>
                <a:cxn ang="0">
                  <a:pos x="T0" y="T1"/>
                </a:cxn>
                <a:cxn ang="0">
                  <a:pos x="T2" y="T3"/>
                </a:cxn>
                <a:cxn ang="0">
                  <a:pos x="T4" y="T5"/>
                </a:cxn>
                <a:cxn ang="0">
                  <a:pos x="T6" y="T7"/>
                </a:cxn>
                <a:cxn ang="0">
                  <a:pos x="T8" y="T9"/>
                </a:cxn>
              </a:cxnLst>
              <a:rect l="0" t="0" r="r" b="b"/>
              <a:pathLst>
                <a:path w="537" h="216">
                  <a:moveTo>
                    <a:pt x="481" y="216"/>
                  </a:moveTo>
                  <a:cubicBezTo>
                    <a:pt x="508" y="208"/>
                    <a:pt x="537" y="122"/>
                    <a:pt x="464" y="90"/>
                  </a:cubicBezTo>
                  <a:cubicBezTo>
                    <a:pt x="384" y="58"/>
                    <a:pt x="33" y="0"/>
                    <a:pt x="43" y="21"/>
                  </a:cubicBezTo>
                  <a:cubicBezTo>
                    <a:pt x="0" y="36"/>
                    <a:pt x="135" y="145"/>
                    <a:pt x="208" y="177"/>
                  </a:cubicBezTo>
                  <a:cubicBezTo>
                    <a:pt x="281" y="209"/>
                    <a:pt x="424" y="208"/>
                    <a:pt x="481" y="216"/>
                  </a:cubicBezTo>
                  <a:close/>
                </a:path>
              </a:pathLst>
            </a:custGeom>
            <a:solidFill>
              <a:srgbClr val="993300">
                <a:alpha val="70000"/>
              </a:srgbClr>
            </a:solidFill>
            <a:ln w="9525" cap="flat" cmpd="sng">
              <a:solidFill>
                <a:schemeClr val="tx1"/>
              </a:solidFill>
              <a:prstDash val="solid"/>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8378" name="Freeform 10"/>
            <p:cNvSpPr>
              <a:spLocks noChangeAspect="1"/>
            </p:cNvSpPr>
            <p:nvPr/>
          </p:nvSpPr>
          <p:spPr bwMode="auto">
            <a:xfrm>
              <a:off x="4209" y="1712"/>
              <a:ext cx="603" cy="452"/>
            </a:xfrm>
            <a:custGeom>
              <a:avLst/>
              <a:gdLst>
                <a:gd name="T0" fmla="*/ 516 w 603"/>
                <a:gd name="T1" fmla="*/ 0 h 452"/>
                <a:gd name="T2" fmla="*/ 526 w 603"/>
                <a:gd name="T3" fmla="*/ 205 h 452"/>
                <a:gd name="T4" fmla="*/ 54 w 603"/>
                <a:gd name="T5" fmla="*/ 425 h 452"/>
                <a:gd name="T6" fmla="*/ 204 w 603"/>
                <a:gd name="T7" fmla="*/ 172 h 452"/>
                <a:gd name="T8" fmla="*/ 516 w 603"/>
                <a:gd name="T9" fmla="*/ 0 h 452"/>
              </a:gdLst>
              <a:ahLst/>
              <a:cxnLst>
                <a:cxn ang="0">
                  <a:pos x="T0" y="T1"/>
                </a:cxn>
                <a:cxn ang="0">
                  <a:pos x="T2" y="T3"/>
                </a:cxn>
                <a:cxn ang="0">
                  <a:pos x="T4" y="T5"/>
                </a:cxn>
                <a:cxn ang="0">
                  <a:pos x="T6" y="T7"/>
                </a:cxn>
                <a:cxn ang="0">
                  <a:pos x="T8" y="T9"/>
                </a:cxn>
              </a:cxnLst>
              <a:rect l="0" t="0" r="r" b="b"/>
              <a:pathLst>
                <a:path w="603" h="452">
                  <a:moveTo>
                    <a:pt x="516" y="0"/>
                  </a:moveTo>
                  <a:cubicBezTo>
                    <a:pt x="552" y="2"/>
                    <a:pt x="603" y="134"/>
                    <a:pt x="526" y="205"/>
                  </a:cubicBezTo>
                  <a:cubicBezTo>
                    <a:pt x="443" y="269"/>
                    <a:pt x="50" y="452"/>
                    <a:pt x="54" y="425"/>
                  </a:cubicBezTo>
                  <a:cubicBezTo>
                    <a:pt x="0" y="420"/>
                    <a:pt x="127" y="243"/>
                    <a:pt x="204" y="172"/>
                  </a:cubicBezTo>
                  <a:cubicBezTo>
                    <a:pt x="281" y="101"/>
                    <a:pt x="451" y="36"/>
                    <a:pt x="516" y="0"/>
                  </a:cubicBezTo>
                  <a:close/>
                </a:path>
              </a:pathLst>
            </a:custGeom>
            <a:solidFill>
              <a:srgbClr val="993300">
                <a:alpha val="70000"/>
              </a:srgbClr>
            </a:solidFill>
            <a:ln w="9525" cap="flat" cmpd="sng">
              <a:solidFill>
                <a:schemeClr val="tx1"/>
              </a:solidFill>
              <a:prstDash val="solid"/>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58451" name="Freeform 83"/>
          <p:cNvSpPr>
            <a:spLocks noChangeAspect="1"/>
          </p:cNvSpPr>
          <p:nvPr/>
        </p:nvSpPr>
        <p:spPr bwMode="auto">
          <a:xfrm rot="535599">
            <a:off x="6416675" y="2268539"/>
            <a:ext cx="1935162" cy="219075"/>
          </a:xfrm>
          <a:custGeom>
            <a:avLst/>
            <a:gdLst>
              <a:gd name="T0" fmla="*/ 1266 w 1266"/>
              <a:gd name="T1" fmla="*/ 0 h 138"/>
              <a:gd name="T2" fmla="*/ 1245 w 1266"/>
              <a:gd name="T3" fmla="*/ 60 h 138"/>
              <a:gd name="T4" fmla="*/ 1197 w 1266"/>
              <a:gd name="T5" fmla="*/ 12 h 138"/>
              <a:gd name="T6" fmla="*/ 1149 w 1266"/>
              <a:gd name="T7" fmla="*/ 60 h 138"/>
              <a:gd name="T8" fmla="*/ 1101 w 1266"/>
              <a:gd name="T9" fmla="*/ 60 h 138"/>
              <a:gd name="T10" fmla="*/ 1053 w 1266"/>
              <a:gd name="T11" fmla="*/ 108 h 138"/>
              <a:gd name="T12" fmla="*/ 1008 w 1266"/>
              <a:gd name="T13" fmla="*/ 81 h 138"/>
              <a:gd name="T14" fmla="*/ 960 w 1266"/>
              <a:gd name="T15" fmla="*/ 108 h 138"/>
              <a:gd name="T16" fmla="*/ 909 w 1266"/>
              <a:gd name="T17" fmla="*/ 75 h 138"/>
              <a:gd name="T18" fmla="*/ 858 w 1266"/>
              <a:gd name="T19" fmla="*/ 81 h 138"/>
              <a:gd name="T20" fmla="*/ 813 w 1266"/>
              <a:gd name="T21" fmla="*/ 60 h 138"/>
              <a:gd name="T22" fmla="*/ 726 w 1266"/>
              <a:gd name="T23" fmla="*/ 60 h 138"/>
              <a:gd name="T24" fmla="*/ 669 w 1266"/>
              <a:gd name="T25" fmla="*/ 12 h 138"/>
              <a:gd name="T26" fmla="*/ 621 w 1266"/>
              <a:gd name="T27" fmla="*/ 60 h 138"/>
              <a:gd name="T28" fmla="*/ 573 w 1266"/>
              <a:gd name="T29" fmla="*/ 12 h 138"/>
              <a:gd name="T30" fmla="*/ 477 w 1266"/>
              <a:gd name="T31" fmla="*/ 12 h 138"/>
              <a:gd name="T32" fmla="*/ 381 w 1266"/>
              <a:gd name="T33" fmla="*/ 54 h 138"/>
              <a:gd name="T34" fmla="*/ 276 w 1266"/>
              <a:gd name="T35" fmla="*/ 6 h 138"/>
              <a:gd name="T36" fmla="*/ 285 w 1266"/>
              <a:gd name="T37" fmla="*/ 60 h 138"/>
              <a:gd name="T38" fmla="*/ 219 w 1266"/>
              <a:gd name="T39" fmla="*/ 72 h 138"/>
              <a:gd name="T40" fmla="*/ 189 w 1266"/>
              <a:gd name="T41" fmla="*/ 132 h 138"/>
              <a:gd name="T42" fmla="*/ 93 w 1266"/>
              <a:gd name="T43" fmla="*/ 108 h 138"/>
              <a:gd name="T44" fmla="*/ 0 w 1266"/>
              <a:gd name="T45" fmla="*/ 9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6" h="138">
                <a:moveTo>
                  <a:pt x="1266" y="0"/>
                </a:moveTo>
                <a:cubicBezTo>
                  <a:pt x="1263" y="10"/>
                  <a:pt x="1256" y="58"/>
                  <a:pt x="1245" y="60"/>
                </a:cubicBezTo>
                <a:cubicBezTo>
                  <a:pt x="1234" y="62"/>
                  <a:pt x="1213" y="12"/>
                  <a:pt x="1197" y="12"/>
                </a:cubicBezTo>
                <a:cubicBezTo>
                  <a:pt x="1181" y="12"/>
                  <a:pt x="1165" y="52"/>
                  <a:pt x="1149" y="60"/>
                </a:cubicBezTo>
                <a:cubicBezTo>
                  <a:pt x="1133" y="68"/>
                  <a:pt x="1117" y="52"/>
                  <a:pt x="1101" y="60"/>
                </a:cubicBezTo>
                <a:cubicBezTo>
                  <a:pt x="1085" y="68"/>
                  <a:pt x="1068" y="105"/>
                  <a:pt x="1053" y="108"/>
                </a:cubicBezTo>
                <a:cubicBezTo>
                  <a:pt x="1038" y="111"/>
                  <a:pt x="1023" y="81"/>
                  <a:pt x="1008" y="81"/>
                </a:cubicBezTo>
                <a:cubicBezTo>
                  <a:pt x="993" y="81"/>
                  <a:pt x="976" y="109"/>
                  <a:pt x="960" y="108"/>
                </a:cubicBezTo>
                <a:cubicBezTo>
                  <a:pt x="944" y="107"/>
                  <a:pt x="926" y="79"/>
                  <a:pt x="909" y="75"/>
                </a:cubicBezTo>
                <a:cubicBezTo>
                  <a:pt x="892" y="71"/>
                  <a:pt x="874" y="83"/>
                  <a:pt x="858" y="81"/>
                </a:cubicBezTo>
                <a:cubicBezTo>
                  <a:pt x="842" y="79"/>
                  <a:pt x="835" y="63"/>
                  <a:pt x="813" y="60"/>
                </a:cubicBezTo>
                <a:cubicBezTo>
                  <a:pt x="791" y="57"/>
                  <a:pt x="750" y="68"/>
                  <a:pt x="726" y="60"/>
                </a:cubicBezTo>
                <a:cubicBezTo>
                  <a:pt x="702" y="52"/>
                  <a:pt x="686" y="12"/>
                  <a:pt x="669" y="12"/>
                </a:cubicBezTo>
                <a:cubicBezTo>
                  <a:pt x="652" y="12"/>
                  <a:pt x="637" y="60"/>
                  <a:pt x="621" y="60"/>
                </a:cubicBezTo>
                <a:cubicBezTo>
                  <a:pt x="605" y="60"/>
                  <a:pt x="597" y="20"/>
                  <a:pt x="573" y="12"/>
                </a:cubicBezTo>
                <a:cubicBezTo>
                  <a:pt x="549" y="4"/>
                  <a:pt x="509" y="5"/>
                  <a:pt x="477" y="12"/>
                </a:cubicBezTo>
                <a:cubicBezTo>
                  <a:pt x="445" y="19"/>
                  <a:pt x="414" y="55"/>
                  <a:pt x="381" y="54"/>
                </a:cubicBezTo>
                <a:cubicBezTo>
                  <a:pt x="348" y="53"/>
                  <a:pt x="292" y="5"/>
                  <a:pt x="276" y="6"/>
                </a:cubicBezTo>
                <a:cubicBezTo>
                  <a:pt x="260" y="7"/>
                  <a:pt x="295" y="49"/>
                  <a:pt x="285" y="60"/>
                </a:cubicBezTo>
                <a:cubicBezTo>
                  <a:pt x="275" y="71"/>
                  <a:pt x="235" y="60"/>
                  <a:pt x="219" y="72"/>
                </a:cubicBezTo>
                <a:cubicBezTo>
                  <a:pt x="203" y="84"/>
                  <a:pt x="210" y="126"/>
                  <a:pt x="189" y="132"/>
                </a:cubicBezTo>
                <a:cubicBezTo>
                  <a:pt x="168" y="138"/>
                  <a:pt x="124" y="115"/>
                  <a:pt x="93" y="108"/>
                </a:cubicBezTo>
                <a:cubicBezTo>
                  <a:pt x="62" y="101"/>
                  <a:pt x="19" y="94"/>
                  <a:pt x="0" y="90"/>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8452" name="Freeform 84"/>
          <p:cNvSpPr>
            <a:spLocks noChangeAspect="1"/>
          </p:cNvSpPr>
          <p:nvPr/>
        </p:nvSpPr>
        <p:spPr bwMode="auto">
          <a:xfrm rot="535599">
            <a:off x="4511675" y="2014539"/>
            <a:ext cx="2374900" cy="2027237"/>
          </a:xfrm>
          <a:custGeom>
            <a:avLst/>
            <a:gdLst>
              <a:gd name="T0" fmla="*/ 1542 w 1555"/>
              <a:gd name="T1" fmla="*/ 1283 h 1283"/>
              <a:gd name="T2" fmla="*/ 1542 w 1555"/>
              <a:gd name="T3" fmla="*/ 1148 h 1283"/>
              <a:gd name="T4" fmla="*/ 1551 w 1555"/>
              <a:gd name="T5" fmla="*/ 1034 h 1283"/>
              <a:gd name="T6" fmla="*/ 1518 w 1555"/>
              <a:gd name="T7" fmla="*/ 926 h 1283"/>
              <a:gd name="T8" fmla="*/ 1452 w 1555"/>
              <a:gd name="T9" fmla="*/ 902 h 1283"/>
              <a:gd name="T10" fmla="*/ 1431 w 1555"/>
              <a:gd name="T11" fmla="*/ 842 h 1283"/>
              <a:gd name="T12" fmla="*/ 1344 w 1555"/>
              <a:gd name="T13" fmla="*/ 776 h 1283"/>
              <a:gd name="T14" fmla="*/ 1344 w 1555"/>
              <a:gd name="T15" fmla="*/ 704 h 1283"/>
              <a:gd name="T16" fmla="*/ 1305 w 1555"/>
              <a:gd name="T17" fmla="*/ 647 h 1283"/>
              <a:gd name="T18" fmla="*/ 1329 w 1555"/>
              <a:gd name="T19" fmla="*/ 569 h 1283"/>
              <a:gd name="T20" fmla="*/ 1296 w 1555"/>
              <a:gd name="T21" fmla="*/ 476 h 1283"/>
              <a:gd name="T22" fmla="*/ 1308 w 1555"/>
              <a:gd name="T23" fmla="*/ 398 h 1283"/>
              <a:gd name="T24" fmla="*/ 1257 w 1555"/>
              <a:gd name="T25" fmla="*/ 311 h 1283"/>
              <a:gd name="T26" fmla="*/ 1224 w 1555"/>
              <a:gd name="T27" fmla="*/ 242 h 1283"/>
              <a:gd name="T28" fmla="*/ 1236 w 1555"/>
              <a:gd name="T29" fmla="*/ 134 h 1283"/>
              <a:gd name="T30" fmla="*/ 1152 w 1555"/>
              <a:gd name="T31" fmla="*/ 71 h 1283"/>
              <a:gd name="T32" fmla="*/ 1071 w 1555"/>
              <a:gd name="T33" fmla="*/ 8 h 1283"/>
              <a:gd name="T34" fmla="*/ 1035 w 1555"/>
              <a:gd name="T35" fmla="*/ 20 h 1283"/>
              <a:gd name="T36" fmla="*/ 969 w 1555"/>
              <a:gd name="T37" fmla="*/ 17 h 1283"/>
              <a:gd name="T38" fmla="*/ 891 w 1555"/>
              <a:gd name="T39" fmla="*/ 14 h 1283"/>
              <a:gd name="T40" fmla="*/ 816 w 1555"/>
              <a:gd name="T41" fmla="*/ 77 h 1283"/>
              <a:gd name="T42" fmla="*/ 753 w 1555"/>
              <a:gd name="T43" fmla="*/ 62 h 1283"/>
              <a:gd name="T44" fmla="*/ 696 w 1555"/>
              <a:gd name="T45" fmla="*/ 95 h 1283"/>
              <a:gd name="T46" fmla="*/ 636 w 1555"/>
              <a:gd name="T47" fmla="*/ 89 h 1283"/>
              <a:gd name="T48" fmla="*/ 573 w 1555"/>
              <a:gd name="T49" fmla="*/ 167 h 1283"/>
              <a:gd name="T50" fmla="*/ 498 w 1555"/>
              <a:gd name="T51" fmla="*/ 197 h 1283"/>
              <a:gd name="T52" fmla="*/ 474 w 1555"/>
              <a:gd name="T53" fmla="*/ 284 h 1283"/>
              <a:gd name="T54" fmla="*/ 390 w 1555"/>
              <a:gd name="T55" fmla="*/ 296 h 1283"/>
              <a:gd name="T56" fmla="*/ 342 w 1555"/>
              <a:gd name="T57" fmla="*/ 389 h 1283"/>
              <a:gd name="T58" fmla="*/ 276 w 1555"/>
              <a:gd name="T59" fmla="*/ 426 h 1283"/>
              <a:gd name="T60" fmla="*/ 261 w 1555"/>
              <a:gd name="T61" fmla="*/ 503 h 1283"/>
              <a:gd name="T62" fmla="*/ 210 w 1555"/>
              <a:gd name="T63" fmla="*/ 497 h 1283"/>
              <a:gd name="T64" fmla="*/ 195 w 1555"/>
              <a:gd name="T65" fmla="*/ 578 h 1283"/>
              <a:gd name="T66" fmla="*/ 108 w 1555"/>
              <a:gd name="T67" fmla="*/ 620 h 1283"/>
              <a:gd name="T68" fmla="*/ 51 w 1555"/>
              <a:gd name="T69" fmla="*/ 613 h 1283"/>
              <a:gd name="T70" fmla="*/ 0 w 1555"/>
              <a:gd name="T71" fmla="*/ 641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55" h="1283">
                <a:moveTo>
                  <a:pt x="1542" y="1283"/>
                </a:moveTo>
                <a:cubicBezTo>
                  <a:pt x="1542" y="1261"/>
                  <a:pt x="1541" y="1189"/>
                  <a:pt x="1542" y="1148"/>
                </a:cubicBezTo>
                <a:cubicBezTo>
                  <a:pt x="1543" y="1107"/>
                  <a:pt x="1555" y="1071"/>
                  <a:pt x="1551" y="1034"/>
                </a:cubicBezTo>
                <a:cubicBezTo>
                  <a:pt x="1547" y="997"/>
                  <a:pt x="1534" y="948"/>
                  <a:pt x="1518" y="926"/>
                </a:cubicBezTo>
                <a:cubicBezTo>
                  <a:pt x="1502" y="904"/>
                  <a:pt x="1467" y="916"/>
                  <a:pt x="1452" y="902"/>
                </a:cubicBezTo>
                <a:cubicBezTo>
                  <a:pt x="1437" y="888"/>
                  <a:pt x="1449" y="863"/>
                  <a:pt x="1431" y="842"/>
                </a:cubicBezTo>
                <a:cubicBezTo>
                  <a:pt x="1413" y="821"/>
                  <a:pt x="1358" y="799"/>
                  <a:pt x="1344" y="776"/>
                </a:cubicBezTo>
                <a:cubicBezTo>
                  <a:pt x="1330" y="753"/>
                  <a:pt x="1350" y="725"/>
                  <a:pt x="1344" y="704"/>
                </a:cubicBezTo>
                <a:cubicBezTo>
                  <a:pt x="1338" y="683"/>
                  <a:pt x="1307" y="670"/>
                  <a:pt x="1305" y="647"/>
                </a:cubicBezTo>
                <a:cubicBezTo>
                  <a:pt x="1303" y="624"/>
                  <a:pt x="1330" y="597"/>
                  <a:pt x="1329" y="569"/>
                </a:cubicBezTo>
                <a:cubicBezTo>
                  <a:pt x="1328" y="541"/>
                  <a:pt x="1299" y="504"/>
                  <a:pt x="1296" y="476"/>
                </a:cubicBezTo>
                <a:cubicBezTo>
                  <a:pt x="1293" y="448"/>
                  <a:pt x="1314" y="425"/>
                  <a:pt x="1308" y="398"/>
                </a:cubicBezTo>
                <a:cubicBezTo>
                  <a:pt x="1302" y="371"/>
                  <a:pt x="1271" y="337"/>
                  <a:pt x="1257" y="311"/>
                </a:cubicBezTo>
                <a:cubicBezTo>
                  <a:pt x="1243" y="285"/>
                  <a:pt x="1227" y="271"/>
                  <a:pt x="1224" y="242"/>
                </a:cubicBezTo>
                <a:cubicBezTo>
                  <a:pt x="1221" y="213"/>
                  <a:pt x="1248" y="162"/>
                  <a:pt x="1236" y="134"/>
                </a:cubicBezTo>
                <a:cubicBezTo>
                  <a:pt x="1224" y="106"/>
                  <a:pt x="1179" y="92"/>
                  <a:pt x="1152" y="71"/>
                </a:cubicBezTo>
                <a:cubicBezTo>
                  <a:pt x="1125" y="50"/>
                  <a:pt x="1090" y="16"/>
                  <a:pt x="1071" y="8"/>
                </a:cubicBezTo>
                <a:cubicBezTo>
                  <a:pt x="1052" y="0"/>
                  <a:pt x="1052" y="18"/>
                  <a:pt x="1035" y="20"/>
                </a:cubicBezTo>
                <a:cubicBezTo>
                  <a:pt x="1018" y="22"/>
                  <a:pt x="993" y="18"/>
                  <a:pt x="969" y="17"/>
                </a:cubicBezTo>
                <a:cubicBezTo>
                  <a:pt x="945" y="16"/>
                  <a:pt x="917" y="4"/>
                  <a:pt x="891" y="14"/>
                </a:cubicBezTo>
                <a:cubicBezTo>
                  <a:pt x="865" y="24"/>
                  <a:pt x="839" y="69"/>
                  <a:pt x="816" y="77"/>
                </a:cubicBezTo>
                <a:cubicBezTo>
                  <a:pt x="793" y="85"/>
                  <a:pt x="773" y="59"/>
                  <a:pt x="753" y="62"/>
                </a:cubicBezTo>
                <a:cubicBezTo>
                  <a:pt x="733" y="65"/>
                  <a:pt x="715" y="91"/>
                  <a:pt x="696" y="95"/>
                </a:cubicBezTo>
                <a:cubicBezTo>
                  <a:pt x="677" y="99"/>
                  <a:pt x="656" y="77"/>
                  <a:pt x="636" y="89"/>
                </a:cubicBezTo>
                <a:cubicBezTo>
                  <a:pt x="616" y="101"/>
                  <a:pt x="596" y="149"/>
                  <a:pt x="573" y="167"/>
                </a:cubicBezTo>
                <a:cubicBezTo>
                  <a:pt x="550" y="185"/>
                  <a:pt x="515" y="178"/>
                  <a:pt x="498" y="197"/>
                </a:cubicBezTo>
                <a:cubicBezTo>
                  <a:pt x="481" y="216"/>
                  <a:pt x="492" y="268"/>
                  <a:pt x="474" y="284"/>
                </a:cubicBezTo>
                <a:cubicBezTo>
                  <a:pt x="456" y="300"/>
                  <a:pt x="412" y="278"/>
                  <a:pt x="390" y="296"/>
                </a:cubicBezTo>
                <a:cubicBezTo>
                  <a:pt x="368" y="314"/>
                  <a:pt x="361" y="367"/>
                  <a:pt x="342" y="389"/>
                </a:cubicBezTo>
                <a:cubicBezTo>
                  <a:pt x="323" y="411"/>
                  <a:pt x="289" y="407"/>
                  <a:pt x="276" y="426"/>
                </a:cubicBezTo>
                <a:cubicBezTo>
                  <a:pt x="263" y="445"/>
                  <a:pt x="272" y="491"/>
                  <a:pt x="261" y="503"/>
                </a:cubicBezTo>
                <a:cubicBezTo>
                  <a:pt x="250" y="515"/>
                  <a:pt x="221" y="485"/>
                  <a:pt x="210" y="497"/>
                </a:cubicBezTo>
                <a:cubicBezTo>
                  <a:pt x="199" y="509"/>
                  <a:pt x="212" y="558"/>
                  <a:pt x="195" y="578"/>
                </a:cubicBezTo>
                <a:cubicBezTo>
                  <a:pt x="178" y="598"/>
                  <a:pt x="132" y="614"/>
                  <a:pt x="108" y="620"/>
                </a:cubicBezTo>
                <a:cubicBezTo>
                  <a:pt x="84" y="626"/>
                  <a:pt x="69" y="610"/>
                  <a:pt x="51" y="613"/>
                </a:cubicBezTo>
                <a:cubicBezTo>
                  <a:pt x="33" y="616"/>
                  <a:pt x="11" y="635"/>
                  <a:pt x="0" y="641"/>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8453" name="Freeform 85"/>
          <p:cNvSpPr>
            <a:spLocks noChangeAspect="1"/>
          </p:cNvSpPr>
          <p:nvPr/>
        </p:nvSpPr>
        <p:spPr bwMode="auto">
          <a:xfrm rot="535599">
            <a:off x="5561013" y="1504951"/>
            <a:ext cx="1903413" cy="2009775"/>
          </a:xfrm>
          <a:custGeom>
            <a:avLst/>
            <a:gdLst>
              <a:gd name="T0" fmla="*/ 0 w 1246"/>
              <a:gd name="T1" fmla="*/ 1230 h 1272"/>
              <a:gd name="T2" fmla="*/ 186 w 1246"/>
              <a:gd name="T3" fmla="*/ 1266 h 1272"/>
              <a:gd name="T4" fmla="*/ 693 w 1246"/>
              <a:gd name="T5" fmla="*/ 1194 h 1272"/>
              <a:gd name="T6" fmla="*/ 1149 w 1246"/>
              <a:gd name="T7" fmla="*/ 1176 h 1272"/>
              <a:gd name="T8" fmla="*/ 1089 w 1246"/>
              <a:gd name="T9" fmla="*/ 801 h 1272"/>
              <a:gd name="T10" fmla="*/ 1245 w 1246"/>
              <a:gd name="T11" fmla="*/ 276 h 1272"/>
              <a:gd name="T12" fmla="*/ 1098 w 1246"/>
              <a:gd name="T13" fmla="*/ 0 h 1272"/>
            </a:gdLst>
            <a:ahLst/>
            <a:cxnLst>
              <a:cxn ang="0">
                <a:pos x="T0" y="T1"/>
              </a:cxn>
              <a:cxn ang="0">
                <a:pos x="T2" y="T3"/>
              </a:cxn>
              <a:cxn ang="0">
                <a:pos x="T4" y="T5"/>
              </a:cxn>
              <a:cxn ang="0">
                <a:pos x="T6" y="T7"/>
              </a:cxn>
              <a:cxn ang="0">
                <a:pos x="T8" y="T9"/>
              </a:cxn>
              <a:cxn ang="0">
                <a:pos x="T10" y="T11"/>
              </a:cxn>
              <a:cxn ang="0">
                <a:pos x="T12" y="T13"/>
              </a:cxn>
            </a:cxnLst>
            <a:rect l="0" t="0" r="r" b="b"/>
            <a:pathLst>
              <a:path w="1246" h="1272">
                <a:moveTo>
                  <a:pt x="0" y="1230"/>
                </a:moveTo>
                <a:cubicBezTo>
                  <a:pt x="30" y="1236"/>
                  <a:pt x="71" y="1272"/>
                  <a:pt x="186" y="1266"/>
                </a:cubicBezTo>
                <a:cubicBezTo>
                  <a:pt x="301" y="1260"/>
                  <a:pt x="533" y="1209"/>
                  <a:pt x="693" y="1194"/>
                </a:cubicBezTo>
                <a:cubicBezTo>
                  <a:pt x="891" y="1212"/>
                  <a:pt x="1083" y="1241"/>
                  <a:pt x="1149" y="1176"/>
                </a:cubicBezTo>
                <a:cubicBezTo>
                  <a:pt x="1215" y="1111"/>
                  <a:pt x="1113" y="957"/>
                  <a:pt x="1089" y="801"/>
                </a:cubicBezTo>
                <a:cubicBezTo>
                  <a:pt x="1079" y="653"/>
                  <a:pt x="1244" y="409"/>
                  <a:pt x="1245" y="276"/>
                </a:cubicBezTo>
                <a:cubicBezTo>
                  <a:pt x="1246" y="143"/>
                  <a:pt x="1129" y="57"/>
                  <a:pt x="1098" y="0"/>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8454" name="Freeform 86"/>
          <p:cNvSpPr>
            <a:spLocks noChangeAspect="1"/>
          </p:cNvSpPr>
          <p:nvPr/>
        </p:nvSpPr>
        <p:spPr bwMode="auto">
          <a:xfrm rot="535599">
            <a:off x="7581901" y="2155825"/>
            <a:ext cx="739775" cy="1314450"/>
          </a:xfrm>
          <a:custGeom>
            <a:avLst/>
            <a:gdLst>
              <a:gd name="T0" fmla="*/ 204 w 483"/>
              <a:gd name="T1" fmla="*/ 0 h 830"/>
              <a:gd name="T2" fmla="*/ 75 w 483"/>
              <a:gd name="T3" fmla="*/ 108 h 830"/>
              <a:gd name="T4" fmla="*/ 12 w 483"/>
              <a:gd name="T5" fmla="*/ 432 h 830"/>
              <a:gd name="T6" fmla="*/ 144 w 483"/>
              <a:gd name="T7" fmla="*/ 741 h 830"/>
              <a:gd name="T8" fmla="*/ 270 w 483"/>
              <a:gd name="T9" fmla="*/ 822 h 830"/>
              <a:gd name="T10" fmla="*/ 378 w 483"/>
              <a:gd name="T11" fmla="*/ 792 h 830"/>
              <a:gd name="T12" fmla="*/ 483 w 483"/>
              <a:gd name="T13" fmla="*/ 696 h 830"/>
            </a:gdLst>
            <a:ahLst/>
            <a:cxnLst>
              <a:cxn ang="0">
                <a:pos x="T0" y="T1"/>
              </a:cxn>
              <a:cxn ang="0">
                <a:pos x="T2" y="T3"/>
              </a:cxn>
              <a:cxn ang="0">
                <a:pos x="T4" y="T5"/>
              </a:cxn>
              <a:cxn ang="0">
                <a:pos x="T6" y="T7"/>
              </a:cxn>
              <a:cxn ang="0">
                <a:pos x="T8" y="T9"/>
              </a:cxn>
              <a:cxn ang="0">
                <a:pos x="T10" y="T11"/>
              </a:cxn>
              <a:cxn ang="0">
                <a:pos x="T12" y="T13"/>
              </a:cxn>
            </a:cxnLst>
            <a:rect l="0" t="0" r="r" b="b"/>
            <a:pathLst>
              <a:path w="483" h="830">
                <a:moveTo>
                  <a:pt x="204" y="0"/>
                </a:moveTo>
                <a:cubicBezTo>
                  <a:pt x="183" y="18"/>
                  <a:pt x="107" y="36"/>
                  <a:pt x="75" y="108"/>
                </a:cubicBezTo>
                <a:cubicBezTo>
                  <a:pt x="43" y="180"/>
                  <a:pt x="0" y="326"/>
                  <a:pt x="12" y="432"/>
                </a:cubicBezTo>
                <a:cubicBezTo>
                  <a:pt x="24" y="538"/>
                  <a:pt x="101" y="676"/>
                  <a:pt x="144" y="741"/>
                </a:cubicBezTo>
                <a:cubicBezTo>
                  <a:pt x="187" y="801"/>
                  <a:pt x="231" y="814"/>
                  <a:pt x="270" y="822"/>
                </a:cubicBezTo>
                <a:cubicBezTo>
                  <a:pt x="309" y="830"/>
                  <a:pt x="342" y="813"/>
                  <a:pt x="378" y="792"/>
                </a:cubicBezTo>
                <a:cubicBezTo>
                  <a:pt x="429" y="762"/>
                  <a:pt x="461" y="716"/>
                  <a:pt x="483" y="69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8455" name="Freeform 87"/>
          <p:cNvSpPr>
            <a:spLocks noChangeAspect="1"/>
          </p:cNvSpPr>
          <p:nvPr/>
        </p:nvSpPr>
        <p:spPr bwMode="auto">
          <a:xfrm rot="535599">
            <a:off x="6211888" y="250825"/>
            <a:ext cx="798513" cy="1911350"/>
          </a:xfrm>
          <a:custGeom>
            <a:avLst/>
            <a:gdLst>
              <a:gd name="T0" fmla="*/ 0 w 522"/>
              <a:gd name="T1" fmla="*/ 0 h 1209"/>
              <a:gd name="T2" fmla="*/ 45 w 522"/>
              <a:gd name="T3" fmla="*/ 15 h 1209"/>
              <a:gd name="T4" fmla="*/ 42 w 522"/>
              <a:gd name="T5" fmla="*/ 48 h 1209"/>
              <a:gd name="T6" fmla="*/ 102 w 522"/>
              <a:gd name="T7" fmla="*/ 57 h 1209"/>
              <a:gd name="T8" fmla="*/ 78 w 522"/>
              <a:gd name="T9" fmla="*/ 117 h 1209"/>
              <a:gd name="T10" fmla="*/ 138 w 522"/>
              <a:gd name="T11" fmla="*/ 120 h 1209"/>
              <a:gd name="T12" fmla="*/ 156 w 522"/>
              <a:gd name="T13" fmla="*/ 246 h 1209"/>
              <a:gd name="T14" fmla="*/ 195 w 522"/>
              <a:gd name="T15" fmla="*/ 348 h 1209"/>
              <a:gd name="T16" fmla="*/ 258 w 522"/>
              <a:gd name="T17" fmla="*/ 387 h 1209"/>
              <a:gd name="T18" fmla="*/ 225 w 522"/>
              <a:gd name="T19" fmla="*/ 501 h 1209"/>
              <a:gd name="T20" fmla="*/ 285 w 522"/>
              <a:gd name="T21" fmla="*/ 543 h 1209"/>
              <a:gd name="T22" fmla="*/ 300 w 522"/>
              <a:gd name="T23" fmla="*/ 636 h 1209"/>
              <a:gd name="T24" fmla="*/ 369 w 522"/>
              <a:gd name="T25" fmla="*/ 651 h 1209"/>
              <a:gd name="T26" fmla="*/ 348 w 522"/>
              <a:gd name="T27" fmla="*/ 771 h 1209"/>
              <a:gd name="T28" fmla="*/ 390 w 522"/>
              <a:gd name="T29" fmla="*/ 855 h 1209"/>
              <a:gd name="T30" fmla="*/ 381 w 522"/>
              <a:gd name="T31" fmla="*/ 924 h 1209"/>
              <a:gd name="T32" fmla="*/ 423 w 522"/>
              <a:gd name="T33" fmla="*/ 987 h 1209"/>
              <a:gd name="T34" fmla="*/ 396 w 522"/>
              <a:gd name="T35" fmla="*/ 1029 h 1209"/>
              <a:gd name="T36" fmla="*/ 480 w 522"/>
              <a:gd name="T37" fmla="*/ 1095 h 1209"/>
              <a:gd name="T38" fmla="*/ 477 w 522"/>
              <a:gd name="T39" fmla="*/ 1191 h 1209"/>
              <a:gd name="T40" fmla="*/ 522 w 522"/>
              <a:gd name="T41" fmla="*/ 1206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2" h="1209">
                <a:moveTo>
                  <a:pt x="0" y="0"/>
                </a:moveTo>
                <a:cubicBezTo>
                  <a:pt x="7" y="2"/>
                  <a:pt x="38" y="7"/>
                  <a:pt x="45" y="15"/>
                </a:cubicBezTo>
                <a:cubicBezTo>
                  <a:pt x="52" y="23"/>
                  <a:pt x="33" y="41"/>
                  <a:pt x="42" y="48"/>
                </a:cubicBezTo>
                <a:cubicBezTo>
                  <a:pt x="51" y="55"/>
                  <a:pt x="96" y="46"/>
                  <a:pt x="102" y="57"/>
                </a:cubicBezTo>
                <a:cubicBezTo>
                  <a:pt x="108" y="68"/>
                  <a:pt x="72" y="107"/>
                  <a:pt x="78" y="117"/>
                </a:cubicBezTo>
                <a:cubicBezTo>
                  <a:pt x="84" y="127"/>
                  <a:pt x="125" y="99"/>
                  <a:pt x="138" y="120"/>
                </a:cubicBezTo>
                <a:cubicBezTo>
                  <a:pt x="151" y="141"/>
                  <a:pt x="147" y="208"/>
                  <a:pt x="156" y="246"/>
                </a:cubicBezTo>
                <a:cubicBezTo>
                  <a:pt x="165" y="284"/>
                  <a:pt x="178" y="325"/>
                  <a:pt x="195" y="348"/>
                </a:cubicBezTo>
                <a:cubicBezTo>
                  <a:pt x="212" y="371"/>
                  <a:pt x="253" y="362"/>
                  <a:pt x="258" y="387"/>
                </a:cubicBezTo>
                <a:cubicBezTo>
                  <a:pt x="263" y="412"/>
                  <a:pt x="220" y="475"/>
                  <a:pt x="225" y="501"/>
                </a:cubicBezTo>
                <a:cubicBezTo>
                  <a:pt x="230" y="527"/>
                  <a:pt x="272" y="520"/>
                  <a:pt x="285" y="543"/>
                </a:cubicBezTo>
                <a:cubicBezTo>
                  <a:pt x="298" y="566"/>
                  <a:pt x="286" y="618"/>
                  <a:pt x="300" y="636"/>
                </a:cubicBezTo>
                <a:cubicBezTo>
                  <a:pt x="314" y="654"/>
                  <a:pt x="361" y="629"/>
                  <a:pt x="369" y="651"/>
                </a:cubicBezTo>
                <a:cubicBezTo>
                  <a:pt x="377" y="673"/>
                  <a:pt x="345" y="737"/>
                  <a:pt x="348" y="771"/>
                </a:cubicBezTo>
                <a:cubicBezTo>
                  <a:pt x="351" y="805"/>
                  <a:pt x="385" y="830"/>
                  <a:pt x="390" y="855"/>
                </a:cubicBezTo>
                <a:cubicBezTo>
                  <a:pt x="395" y="880"/>
                  <a:pt x="376" y="902"/>
                  <a:pt x="381" y="924"/>
                </a:cubicBezTo>
                <a:cubicBezTo>
                  <a:pt x="386" y="946"/>
                  <a:pt x="421" y="970"/>
                  <a:pt x="423" y="987"/>
                </a:cubicBezTo>
                <a:cubicBezTo>
                  <a:pt x="425" y="1004"/>
                  <a:pt x="387" y="1011"/>
                  <a:pt x="396" y="1029"/>
                </a:cubicBezTo>
                <a:cubicBezTo>
                  <a:pt x="405" y="1047"/>
                  <a:pt x="466" y="1068"/>
                  <a:pt x="480" y="1095"/>
                </a:cubicBezTo>
                <a:cubicBezTo>
                  <a:pt x="494" y="1122"/>
                  <a:pt x="470" y="1173"/>
                  <a:pt x="477" y="1191"/>
                </a:cubicBezTo>
                <a:cubicBezTo>
                  <a:pt x="484" y="1209"/>
                  <a:pt x="513" y="1203"/>
                  <a:pt x="522" y="120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8456" name="Freeform 88"/>
          <p:cNvSpPr>
            <a:spLocks noChangeAspect="1"/>
          </p:cNvSpPr>
          <p:nvPr/>
        </p:nvSpPr>
        <p:spPr bwMode="auto">
          <a:xfrm>
            <a:off x="3857625" y="1695450"/>
            <a:ext cx="1001712" cy="2317750"/>
          </a:xfrm>
          <a:custGeom>
            <a:avLst/>
            <a:gdLst>
              <a:gd name="T0" fmla="*/ 0 w 693"/>
              <a:gd name="T1" fmla="*/ 0 h 1606"/>
              <a:gd name="T2" fmla="*/ 16 w 693"/>
              <a:gd name="T3" fmla="*/ 86 h 1606"/>
              <a:gd name="T4" fmla="*/ 68 w 693"/>
              <a:gd name="T5" fmla="*/ 110 h 1606"/>
              <a:gd name="T6" fmla="*/ 51 w 693"/>
              <a:gd name="T7" fmla="*/ 181 h 1606"/>
              <a:gd name="T8" fmla="*/ 113 w 693"/>
              <a:gd name="T9" fmla="*/ 180 h 1606"/>
              <a:gd name="T10" fmla="*/ 109 w 693"/>
              <a:gd name="T11" fmla="*/ 307 h 1606"/>
              <a:gd name="T12" fmla="*/ 209 w 693"/>
              <a:gd name="T13" fmla="*/ 310 h 1606"/>
              <a:gd name="T14" fmla="*/ 237 w 693"/>
              <a:gd name="T15" fmla="*/ 457 h 1606"/>
              <a:gd name="T16" fmla="*/ 333 w 693"/>
              <a:gd name="T17" fmla="*/ 451 h 1606"/>
              <a:gd name="T18" fmla="*/ 338 w 693"/>
              <a:gd name="T19" fmla="*/ 510 h 1606"/>
              <a:gd name="T20" fmla="*/ 396 w 693"/>
              <a:gd name="T21" fmla="*/ 569 h 1606"/>
              <a:gd name="T22" fmla="*/ 404 w 693"/>
              <a:gd name="T23" fmla="*/ 717 h 1606"/>
              <a:gd name="T24" fmla="*/ 469 w 693"/>
              <a:gd name="T25" fmla="*/ 783 h 1606"/>
              <a:gd name="T26" fmla="*/ 463 w 693"/>
              <a:gd name="T27" fmla="*/ 859 h 1606"/>
              <a:gd name="T28" fmla="*/ 510 w 693"/>
              <a:gd name="T29" fmla="*/ 869 h 1606"/>
              <a:gd name="T30" fmla="*/ 484 w 693"/>
              <a:gd name="T31" fmla="*/ 988 h 1606"/>
              <a:gd name="T32" fmla="*/ 537 w 693"/>
              <a:gd name="T33" fmla="*/ 1004 h 1606"/>
              <a:gd name="T34" fmla="*/ 551 w 693"/>
              <a:gd name="T35" fmla="*/ 1132 h 1606"/>
              <a:gd name="T36" fmla="*/ 597 w 693"/>
              <a:gd name="T37" fmla="*/ 1189 h 1606"/>
              <a:gd name="T38" fmla="*/ 552 w 693"/>
              <a:gd name="T39" fmla="*/ 1236 h 1606"/>
              <a:gd name="T40" fmla="*/ 650 w 693"/>
              <a:gd name="T41" fmla="*/ 1265 h 1606"/>
              <a:gd name="T42" fmla="*/ 629 w 693"/>
              <a:gd name="T43" fmla="*/ 1329 h 1606"/>
              <a:gd name="T44" fmla="*/ 693 w 693"/>
              <a:gd name="T45" fmla="*/ 1425 h 1606"/>
              <a:gd name="T46" fmla="*/ 629 w 693"/>
              <a:gd name="T47" fmla="*/ 1489 h 1606"/>
              <a:gd name="T48" fmla="*/ 640 w 693"/>
              <a:gd name="T49" fmla="*/ 1606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3" h="1606">
                <a:moveTo>
                  <a:pt x="0" y="0"/>
                </a:moveTo>
                <a:cubicBezTo>
                  <a:pt x="2" y="14"/>
                  <a:pt x="4" y="68"/>
                  <a:pt x="16" y="86"/>
                </a:cubicBezTo>
                <a:cubicBezTo>
                  <a:pt x="26" y="105"/>
                  <a:pt x="61" y="94"/>
                  <a:pt x="68" y="110"/>
                </a:cubicBezTo>
                <a:cubicBezTo>
                  <a:pt x="73" y="125"/>
                  <a:pt x="44" y="170"/>
                  <a:pt x="51" y="181"/>
                </a:cubicBezTo>
                <a:cubicBezTo>
                  <a:pt x="60" y="193"/>
                  <a:pt x="103" y="158"/>
                  <a:pt x="113" y="180"/>
                </a:cubicBezTo>
                <a:cubicBezTo>
                  <a:pt x="122" y="202"/>
                  <a:pt x="94" y="285"/>
                  <a:pt x="109" y="307"/>
                </a:cubicBezTo>
                <a:cubicBezTo>
                  <a:pt x="125" y="329"/>
                  <a:pt x="188" y="285"/>
                  <a:pt x="209" y="310"/>
                </a:cubicBezTo>
                <a:cubicBezTo>
                  <a:pt x="231" y="336"/>
                  <a:pt x="216" y="434"/>
                  <a:pt x="237" y="457"/>
                </a:cubicBezTo>
                <a:cubicBezTo>
                  <a:pt x="257" y="480"/>
                  <a:pt x="316" y="443"/>
                  <a:pt x="333" y="451"/>
                </a:cubicBezTo>
                <a:cubicBezTo>
                  <a:pt x="350" y="459"/>
                  <a:pt x="327" y="490"/>
                  <a:pt x="338" y="510"/>
                </a:cubicBezTo>
                <a:cubicBezTo>
                  <a:pt x="349" y="529"/>
                  <a:pt x="385" y="535"/>
                  <a:pt x="396" y="569"/>
                </a:cubicBezTo>
                <a:cubicBezTo>
                  <a:pt x="407" y="603"/>
                  <a:pt x="394" y="682"/>
                  <a:pt x="404" y="717"/>
                </a:cubicBezTo>
                <a:cubicBezTo>
                  <a:pt x="416" y="751"/>
                  <a:pt x="459" y="760"/>
                  <a:pt x="469" y="783"/>
                </a:cubicBezTo>
                <a:cubicBezTo>
                  <a:pt x="477" y="806"/>
                  <a:pt x="455" y="844"/>
                  <a:pt x="463" y="859"/>
                </a:cubicBezTo>
                <a:cubicBezTo>
                  <a:pt x="470" y="873"/>
                  <a:pt x="506" y="848"/>
                  <a:pt x="510" y="869"/>
                </a:cubicBezTo>
                <a:cubicBezTo>
                  <a:pt x="513" y="891"/>
                  <a:pt x="480" y="965"/>
                  <a:pt x="484" y="988"/>
                </a:cubicBezTo>
                <a:cubicBezTo>
                  <a:pt x="490" y="1011"/>
                  <a:pt x="525" y="980"/>
                  <a:pt x="537" y="1004"/>
                </a:cubicBezTo>
                <a:cubicBezTo>
                  <a:pt x="548" y="1028"/>
                  <a:pt x="540" y="1101"/>
                  <a:pt x="551" y="1132"/>
                </a:cubicBezTo>
                <a:cubicBezTo>
                  <a:pt x="561" y="1162"/>
                  <a:pt x="597" y="1172"/>
                  <a:pt x="597" y="1189"/>
                </a:cubicBezTo>
                <a:cubicBezTo>
                  <a:pt x="598" y="1206"/>
                  <a:pt x="543" y="1223"/>
                  <a:pt x="552" y="1236"/>
                </a:cubicBezTo>
                <a:cubicBezTo>
                  <a:pt x="561" y="1249"/>
                  <a:pt x="637" y="1249"/>
                  <a:pt x="650" y="1265"/>
                </a:cubicBezTo>
                <a:cubicBezTo>
                  <a:pt x="663" y="1281"/>
                  <a:pt x="622" y="1302"/>
                  <a:pt x="629" y="1329"/>
                </a:cubicBezTo>
                <a:cubicBezTo>
                  <a:pt x="636" y="1356"/>
                  <a:pt x="693" y="1398"/>
                  <a:pt x="693" y="1425"/>
                </a:cubicBezTo>
                <a:cubicBezTo>
                  <a:pt x="693" y="1452"/>
                  <a:pt x="638" y="1459"/>
                  <a:pt x="629" y="1489"/>
                </a:cubicBezTo>
                <a:cubicBezTo>
                  <a:pt x="620" y="1519"/>
                  <a:pt x="638" y="1582"/>
                  <a:pt x="640" y="160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8457" name="Freeform 89"/>
          <p:cNvSpPr>
            <a:spLocks noChangeAspect="1"/>
          </p:cNvSpPr>
          <p:nvPr/>
        </p:nvSpPr>
        <p:spPr bwMode="auto">
          <a:xfrm>
            <a:off x="5603875" y="3663950"/>
            <a:ext cx="2393950" cy="674688"/>
          </a:xfrm>
          <a:custGeom>
            <a:avLst/>
            <a:gdLst>
              <a:gd name="T0" fmla="*/ 0 w 1657"/>
              <a:gd name="T1" fmla="*/ 109 h 467"/>
              <a:gd name="T2" fmla="*/ 111 w 1657"/>
              <a:gd name="T3" fmla="*/ 179 h 467"/>
              <a:gd name="T4" fmla="*/ 302 w 1657"/>
              <a:gd name="T5" fmla="*/ 4 h 467"/>
              <a:gd name="T6" fmla="*/ 558 w 1657"/>
              <a:gd name="T7" fmla="*/ 140 h 467"/>
              <a:gd name="T8" fmla="*/ 823 w 1657"/>
              <a:gd name="T9" fmla="*/ 105 h 467"/>
              <a:gd name="T10" fmla="*/ 1010 w 1657"/>
              <a:gd name="T11" fmla="*/ 207 h 467"/>
              <a:gd name="T12" fmla="*/ 1315 w 1657"/>
              <a:gd name="T13" fmla="*/ 412 h 467"/>
              <a:gd name="T14" fmla="*/ 1657 w 1657"/>
              <a:gd name="T15" fmla="*/ 279 h 4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7" h="467">
                <a:moveTo>
                  <a:pt x="0" y="109"/>
                </a:moveTo>
                <a:cubicBezTo>
                  <a:pt x="18" y="119"/>
                  <a:pt x="61" y="196"/>
                  <a:pt x="111" y="179"/>
                </a:cubicBezTo>
                <a:cubicBezTo>
                  <a:pt x="161" y="162"/>
                  <a:pt x="182" y="9"/>
                  <a:pt x="302" y="4"/>
                </a:cubicBezTo>
                <a:cubicBezTo>
                  <a:pt x="421" y="0"/>
                  <a:pt x="471" y="123"/>
                  <a:pt x="558" y="140"/>
                </a:cubicBezTo>
                <a:cubicBezTo>
                  <a:pt x="645" y="157"/>
                  <a:pt x="748" y="94"/>
                  <a:pt x="823" y="105"/>
                </a:cubicBezTo>
                <a:cubicBezTo>
                  <a:pt x="898" y="117"/>
                  <a:pt x="930" y="139"/>
                  <a:pt x="1010" y="207"/>
                </a:cubicBezTo>
                <a:cubicBezTo>
                  <a:pt x="1089" y="276"/>
                  <a:pt x="1179" y="357"/>
                  <a:pt x="1315" y="412"/>
                </a:cubicBezTo>
                <a:cubicBezTo>
                  <a:pt x="1451" y="467"/>
                  <a:pt x="1585" y="307"/>
                  <a:pt x="1657" y="279"/>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nvGrpSpPr>
          <p:cNvPr id="58467" name="Group 99"/>
          <p:cNvGrpSpPr/>
          <p:nvPr/>
        </p:nvGrpSpPr>
        <p:grpSpPr bwMode="auto">
          <a:xfrm>
            <a:off x="5878512" y="3716338"/>
            <a:ext cx="2730500" cy="2495550"/>
            <a:chOff x="2729" y="2286"/>
            <a:chExt cx="1720" cy="1572"/>
          </a:xfrm>
        </p:grpSpPr>
        <p:grpSp>
          <p:nvGrpSpPr>
            <p:cNvPr id="58466" name="Group 98"/>
            <p:cNvGrpSpPr/>
            <p:nvPr/>
          </p:nvGrpSpPr>
          <p:grpSpPr bwMode="auto">
            <a:xfrm>
              <a:off x="3432" y="2922"/>
              <a:ext cx="1017" cy="517"/>
              <a:chOff x="3432" y="2922"/>
              <a:chExt cx="1017" cy="517"/>
            </a:xfrm>
          </p:grpSpPr>
          <p:grpSp>
            <p:nvGrpSpPr>
              <p:cNvPr id="58379" name="Group 11"/>
              <p:cNvGrpSpPr>
                <a:grpSpLocks noChangeAspect="1"/>
              </p:cNvGrpSpPr>
              <p:nvPr/>
            </p:nvGrpSpPr>
            <p:grpSpPr bwMode="auto">
              <a:xfrm rot="914341">
                <a:off x="3432" y="2922"/>
                <a:ext cx="251" cy="410"/>
                <a:chOff x="3368" y="2850"/>
                <a:chExt cx="276" cy="454"/>
              </a:xfrm>
            </p:grpSpPr>
            <p:sp>
              <p:nvSpPr>
                <p:cNvPr id="58380" name="Freeform 12"/>
                <p:cNvSpPr>
                  <a:spLocks noChangeAspect="1" noEditPoints="1"/>
                </p:cNvSpPr>
                <p:nvPr/>
              </p:nvSpPr>
              <p:spPr bwMode="auto">
                <a:xfrm rot="-717913">
                  <a:off x="3368" y="2850"/>
                  <a:ext cx="276" cy="454"/>
                </a:xfrm>
                <a:custGeom>
                  <a:avLst/>
                  <a:gdLst>
                    <a:gd name="T0" fmla="*/ 34 w 513"/>
                    <a:gd name="T1" fmla="*/ 810 h 864"/>
                    <a:gd name="T2" fmla="*/ 18 w 513"/>
                    <a:gd name="T3" fmla="*/ 790 h 864"/>
                    <a:gd name="T4" fmla="*/ 6 w 513"/>
                    <a:gd name="T5" fmla="*/ 738 h 864"/>
                    <a:gd name="T6" fmla="*/ 0 w 513"/>
                    <a:gd name="T7" fmla="*/ 665 h 864"/>
                    <a:gd name="T8" fmla="*/ 6 w 513"/>
                    <a:gd name="T9" fmla="*/ 581 h 864"/>
                    <a:gd name="T10" fmla="*/ 24 w 513"/>
                    <a:gd name="T11" fmla="*/ 500 h 864"/>
                    <a:gd name="T12" fmla="*/ 40 w 513"/>
                    <a:gd name="T13" fmla="*/ 437 h 864"/>
                    <a:gd name="T14" fmla="*/ 53 w 513"/>
                    <a:gd name="T15" fmla="*/ 374 h 864"/>
                    <a:gd name="T16" fmla="*/ 61 w 513"/>
                    <a:gd name="T17" fmla="*/ 312 h 864"/>
                    <a:gd name="T18" fmla="*/ 61 w 513"/>
                    <a:gd name="T19" fmla="*/ 249 h 864"/>
                    <a:gd name="T20" fmla="*/ 50 w 513"/>
                    <a:gd name="T21" fmla="*/ 186 h 864"/>
                    <a:gd name="T22" fmla="*/ 70 w 513"/>
                    <a:gd name="T23" fmla="*/ 104 h 864"/>
                    <a:gd name="T24" fmla="*/ 145 w 513"/>
                    <a:gd name="T25" fmla="*/ 19 h 864"/>
                    <a:gd name="T26" fmla="*/ 217 w 513"/>
                    <a:gd name="T27" fmla="*/ 2 h 864"/>
                    <a:gd name="T28" fmla="*/ 240 w 513"/>
                    <a:gd name="T29" fmla="*/ 19 h 864"/>
                    <a:gd name="T30" fmla="*/ 261 w 513"/>
                    <a:gd name="T31" fmla="*/ 45 h 864"/>
                    <a:gd name="T32" fmla="*/ 280 w 513"/>
                    <a:gd name="T33" fmla="*/ 66 h 864"/>
                    <a:gd name="T34" fmla="*/ 296 w 513"/>
                    <a:gd name="T35" fmla="*/ 79 h 864"/>
                    <a:gd name="T36" fmla="*/ 309 w 513"/>
                    <a:gd name="T37" fmla="*/ 85 h 864"/>
                    <a:gd name="T38" fmla="*/ 357 w 513"/>
                    <a:gd name="T39" fmla="*/ 76 h 864"/>
                    <a:gd name="T40" fmla="*/ 404 w 513"/>
                    <a:gd name="T41" fmla="*/ 54 h 864"/>
                    <a:gd name="T42" fmla="*/ 446 w 513"/>
                    <a:gd name="T43" fmla="*/ 56 h 864"/>
                    <a:gd name="T44" fmla="*/ 483 w 513"/>
                    <a:gd name="T45" fmla="*/ 80 h 864"/>
                    <a:gd name="T46" fmla="*/ 503 w 513"/>
                    <a:gd name="T47" fmla="*/ 119 h 864"/>
                    <a:gd name="T48" fmla="*/ 512 w 513"/>
                    <a:gd name="T49" fmla="*/ 167 h 864"/>
                    <a:gd name="T50" fmla="*/ 513 w 513"/>
                    <a:gd name="T51" fmla="*/ 221 h 864"/>
                    <a:gd name="T52" fmla="*/ 509 w 513"/>
                    <a:gd name="T53" fmla="*/ 274 h 864"/>
                    <a:gd name="T54" fmla="*/ 443 w 513"/>
                    <a:gd name="T55" fmla="*/ 399 h 864"/>
                    <a:gd name="T56" fmla="*/ 409 w 513"/>
                    <a:gd name="T57" fmla="*/ 525 h 864"/>
                    <a:gd name="T58" fmla="*/ 388 w 513"/>
                    <a:gd name="T59" fmla="*/ 646 h 864"/>
                    <a:gd name="T60" fmla="*/ 361 w 513"/>
                    <a:gd name="T61" fmla="*/ 754 h 864"/>
                    <a:gd name="T62" fmla="*/ 305 w 513"/>
                    <a:gd name="T63" fmla="*/ 841 h 864"/>
                    <a:gd name="T64" fmla="*/ 252 w 513"/>
                    <a:gd name="T65" fmla="*/ 840 h 864"/>
                    <a:gd name="T66" fmla="*/ 252 w 513"/>
                    <a:gd name="T67" fmla="*/ 764 h 864"/>
                    <a:gd name="T68" fmla="*/ 258 w 513"/>
                    <a:gd name="T69" fmla="*/ 658 h 864"/>
                    <a:gd name="T70" fmla="*/ 254 w 513"/>
                    <a:gd name="T71" fmla="*/ 577 h 864"/>
                    <a:gd name="T72" fmla="*/ 248 w 513"/>
                    <a:gd name="T73" fmla="*/ 519 h 864"/>
                    <a:gd name="T74" fmla="*/ 242 w 513"/>
                    <a:gd name="T75" fmla="*/ 481 h 864"/>
                    <a:gd name="T76" fmla="*/ 232 w 513"/>
                    <a:gd name="T77" fmla="*/ 463 h 864"/>
                    <a:gd name="T78" fmla="*/ 221 w 513"/>
                    <a:gd name="T79" fmla="*/ 464 h 864"/>
                    <a:gd name="T80" fmla="*/ 219 w 513"/>
                    <a:gd name="T81" fmla="*/ 463 h 864"/>
                    <a:gd name="T82" fmla="*/ 204 w 513"/>
                    <a:gd name="T83" fmla="*/ 470 h 864"/>
                    <a:gd name="T84" fmla="*/ 192 w 513"/>
                    <a:gd name="T85" fmla="*/ 500 h 864"/>
                    <a:gd name="T86" fmla="*/ 182 w 513"/>
                    <a:gd name="T87" fmla="*/ 530 h 864"/>
                    <a:gd name="T88" fmla="*/ 162 w 513"/>
                    <a:gd name="T89" fmla="*/ 561 h 864"/>
                    <a:gd name="T90" fmla="*/ 151 w 513"/>
                    <a:gd name="T91" fmla="*/ 593 h 864"/>
                    <a:gd name="T92" fmla="*/ 138 w 513"/>
                    <a:gd name="T93" fmla="*/ 626 h 864"/>
                    <a:gd name="T94" fmla="*/ 115 w 513"/>
                    <a:gd name="T95" fmla="*/ 672 h 864"/>
                    <a:gd name="T96" fmla="*/ 92 w 513"/>
                    <a:gd name="T97" fmla="*/ 723 h 864"/>
                    <a:gd name="T98" fmla="*/ 71 w 513"/>
                    <a:gd name="T99" fmla="*/ 770 h 864"/>
                    <a:gd name="T100" fmla="*/ 56 w 513"/>
                    <a:gd name="T101" fmla="*/ 801 h 864"/>
                    <a:gd name="T102" fmla="*/ 46 w 513"/>
                    <a:gd name="T103" fmla="*/ 807 h 864"/>
                    <a:gd name="T104" fmla="*/ 310 w 513"/>
                    <a:gd name="T105" fmla="*/ 80 h 864"/>
                    <a:gd name="T106" fmla="*/ 307 w 513"/>
                    <a:gd name="T107" fmla="*/ 84 h 864"/>
                    <a:gd name="T108" fmla="*/ 310 w 513"/>
                    <a:gd name="T109" fmla="*/ 106 h 864"/>
                    <a:gd name="T110" fmla="*/ 306 w 513"/>
                    <a:gd name="T111" fmla="*/ 148 h 864"/>
                    <a:gd name="T112" fmla="*/ 311 w 513"/>
                    <a:gd name="T113" fmla="*/ 78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864">
                      <a:moveTo>
                        <a:pt x="45" y="802"/>
                      </a:moveTo>
                      <a:lnTo>
                        <a:pt x="40" y="809"/>
                      </a:lnTo>
                      <a:lnTo>
                        <a:pt x="34" y="810"/>
                      </a:lnTo>
                      <a:lnTo>
                        <a:pt x="29" y="807"/>
                      </a:lnTo>
                      <a:lnTo>
                        <a:pt x="23" y="801"/>
                      </a:lnTo>
                      <a:lnTo>
                        <a:pt x="18" y="790"/>
                      </a:lnTo>
                      <a:lnTo>
                        <a:pt x="13" y="776"/>
                      </a:lnTo>
                      <a:lnTo>
                        <a:pt x="10" y="759"/>
                      </a:lnTo>
                      <a:lnTo>
                        <a:pt x="6" y="738"/>
                      </a:lnTo>
                      <a:lnTo>
                        <a:pt x="2" y="716"/>
                      </a:lnTo>
                      <a:lnTo>
                        <a:pt x="1" y="692"/>
                      </a:lnTo>
                      <a:lnTo>
                        <a:pt x="0" y="665"/>
                      </a:lnTo>
                      <a:lnTo>
                        <a:pt x="1" y="638"/>
                      </a:lnTo>
                      <a:lnTo>
                        <a:pt x="2" y="610"/>
                      </a:lnTo>
                      <a:lnTo>
                        <a:pt x="6" y="581"/>
                      </a:lnTo>
                      <a:lnTo>
                        <a:pt x="11" y="551"/>
                      </a:lnTo>
                      <a:lnTo>
                        <a:pt x="18" y="521"/>
                      </a:lnTo>
                      <a:lnTo>
                        <a:pt x="24" y="500"/>
                      </a:lnTo>
                      <a:lnTo>
                        <a:pt x="29" y="480"/>
                      </a:lnTo>
                      <a:lnTo>
                        <a:pt x="35" y="457"/>
                      </a:lnTo>
                      <a:lnTo>
                        <a:pt x="40" y="437"/>
                      </a:lnTo>
                      <a:lnTo>
                        <a:pt x="45" y="416"/>
                      </a:lnTo>
                      <a:lnTo>
                        <a:pt x="50" y="395"/>
                      </a:lnTo>
                      <a:lnTo>
                        <a:pt x="53" y="374"/>
                      </a:lnTo>
                      <a:lnTo>
                        <a:pt x="57" y="353"/>
                      </a:lnTo>
                      <a:lnTo>
                        <a:pt x="59" y="333"/>
                      </a:lnTo>
                      <a:lnTo>
                        <a:pt x="61" y="312"/>
                      </a:lnTo>
                      <a:lnTo>
                        <a:pt x="62" y="291"/>
                      </a:lnTo>
                      <a:lnTo>
                        <a:pt x="62" y="270"/>
                      </a:lnTo>
                      <a:lnTo>
                        <a:pt x="61" y="249"/>
                      </a:lnTo>
                      <a:lnTo>
                        <a:pt x="58" y="227"/>
                      </a:lnTo>
                      <a:lnTo>
                        <a:pt x="54" y="206"/>
                      </a:lnTo>
                      <a:lnTo>
                        <a:pt x="50" y="186"/>
                      </a:lnTo>
                      <a:lnTo>
                        <a:pt x="48" y="163"/>
                      </a:lnTo>
                      <a:lnTo>
                        <a:pt x="56" y="135"/>
                      </a:lnTo>
                      <a:lnTo>
                        <a:pt x="70" y="104"/>
                      </a:lnTo>
                      <a:lnTo>
                        <a:pt x="91" y="71"/>
                      </a:lnTo>
                      <a:lnTo>
                        <a:pt x="116" y="43"/>
                      </a:lnTo>
                      <a:lnTo>
                        <a:pt x="145" y="19"/>
                      </a:lnTo>
                      <a:lnTo>
                        <a:pt x="177" y="4"/>
                      </a:lnTo>
                      <a:lnTo>
                        <a:pt x="209" y="0"/>
                      </a:lnTo>
                      <a:lnTo>
                        <a:pt x="217" y="2"/>
                      </a:lnTo>
                      <a:lnTo>
                        <a:pt x="225" y="6"/>
                      </a:lnTo>
                      <a:lnTo>
                        <a:pt x="232" y="13"/>
                      </a:lnTo>
                      <a:lnTo>
                        <a:pt x="240" y="19"/>
                      </a:lnTo>
                      <a:lnTo>
                        <a:pt x="247" y="28"/>
                      </a:lnTo>
                      <a:lnTo>
                        <a:pt x="254" y="37"/>
                      </a:lnTo>
                      <a:lnTo>
                        <a:pt x="261" y="45"/>
                      </a:lnTo>
                      <a:lnTo>
                        <a:pt x="269" y="54"/>
                      </a:lnTo>
                      <a:lnTo>
                        <a:pt x="273" y="59"/>
                      </a:lnTo>
                      <a:lnTo>
                        <a:pt x="280" y="66"/>
                      </a:lnTo>
                      <a:lnTo>
                        <a:pt x="286" y="70"/>
                      </a:lnTo>
                      <a:lnTo>
                        <a:pt x="290" y="75"/>
                      </a:lnTo>
                      <a:lnTo>
                        <a:pt x="296" y="79"/>
                      </a:lnTo>
                      <a:lnTo>
                        <a:pt x="301" y="82"/>
                      </a:lnTo>
                      <a:lnTo>
                        <a:pt x="306" y="84"/>
                      </a:lnTo>
                      <a:lnTo>
                        <a:pt x="309" y="85"/>
                      </a:lnTo>
                      <a:lnTo>
                        <a:pt x="324" y="85"/>
                      </a:lnTo>
                      <a:lnTo>
                        <a:pt x="341" y="83"/>
                      </a:lnTo>
                      <a:lnTo>
                        <a:pt x="357" y="76"/>
                      </a:lnTo>
                      <a:lnTo>
                        <a:pt x="374" y="69"/>
                      </a:lnTo>
                      <a:lnTo>
                        <a:pt x="390" y="61"/>
                      </a:lnTo>
                      <a:lnTo>
                        <a:pt x="404" y="54"/>
                      </a:lnTo>
                      <a:lnTo>
                        <a:pt x="417" y="50"/>
                      </a:lnTo>
                      <a:lnTo>
                        <a:pt x="430" y="50"/>
                      </a:lnTo>
                      <a:lnTo>
                        <a:pt x="446" y="56"/>
                      </a:lnTo>
                      <a:lnTo>
                        <a:pt x="460" y="62"/>
                      </a:lnTo>
                      <a:lnTo>
                        <a:pt x="472" y="71"/>
                      </a:lnTo>
                      <a:lnTo>
                        <a:pt x="483" y="80"/>
                      </a:lnTo>
                      <a:lnTo>
                        <a:pt x="491" y="92"/>
                      </a:lnTo>
                      <a:lnTo>
                        <a:pt x="498" y="105"/>
                      </a:lnTo>
                      <a:lnTo>
                        <a:pt x="503" y="119"/>
                      </a:lnTo>
                      <a:lnTo>
                        <a:pt x="508" y="135"/>
                      </a:lnTo>
                      <a:lnTo>
                        <a:pt x="511" y="150"/>
                      </a:lnTo>
                      <a:lnTo>
                        <a:pt x="512" y="167"/>
                      </a:lnTo>
                      <a:lnTo>
                        <a:pt x="513" y="184"/>
                      </a:lnTo>
                      <a:lnTo>
                        <a:pt x="513" y="202"/>
                      </a:lnTo>
                      <a:lnTo>
                        <a:pt x="513" y="221"/>
                      </a:lnTo>
                      <a:lnTo>
                        <a:pt x="512" y="239"/>
                      </a:lnTo>
                      <a:lnTo>
                        <a:pt x="511" y="256"/>
                      </a:lnTo>
                      <a:lnTo>
                        <a:pt x="509" y="274"/>
                      </a:lnTo>
                      <a:lnTo>
                        <a:pt x="483" y="314"/>
                      </a:lnTo>
                      <a:lnTo>
                        <a:pt x="460" y="357"/>
                      </a:lnTo>
                      <a:lnTo>
                        <a:pt x="443" y="399"/>
                      </a:lnTo>
                      <a:lnTo>
                        <a:pt x="430" y="440"/>
                      </a:lnTo>
                      <a:lnTo>
                        <a:pt x="419" y="483"/>
                      </a:lnTo>
                      <a:lnTo>
                        <a:pt x="409" y="525"/>
                      </a:lnTo>
                      <a:lnTo>
                        <a:pt x="402" y="567"/>
                      </a:lnTo>
                      <a:lnTo>
                        <a:pt x="396" y="607"/>
                      </a:lnTo>
                      <a:lnTo>
                        <a:pt x="388" y="646"/>
                      </a:lnTo>
                      <a:lnTo>
                        <a:pt x="381" y="684"/>
                      </a:lnTo>
                      <a:lnTo>
                        <a:pt x="373" y="720"/>
                      </a:lnTo>
                      <a:lnTo>
                        <a:pt x="361" y="754"/>
                      </a:lnTo>
                      <a:lnTo>
                        <a:pt x="346" y="785"/>
                      </a:lnTo>
                      <a:lnTo>
                        <a:pt x="328" y="815"/>
                      </a:lnTo>
                      <a:lnTo>
                        <a:pt x="305" y="841"/>
                      </a:lnTo>
                      <a:lnTo>
                        <a:pt x="277" y="864"/>
                      </a:lnTo>
                      <a:lnTo>
                        <a:pt x="261" y="854"/>
                      </a:lnTo>
                      <a:lnTo>
                        <a:pt x="252" y="840"/>
                      </a:lnTo>
                      <a:lnTo>
                        <a:pt x="248" y="819"/>
                      </a:lnTo>
                      <a:lnTo>
                        <a:pt x="248" y="794"/>
                      </a:lnTo>
                      <a:lnTo>
                        <a:pt x="252" y="764"/>
                      </a:lnTo>
                      <a:lnTo>
                        <a:pt x="254" y="732"/>
                      </a:lnTo>
                      <a:lnTo>
                        <a:pt x="258" y="697"/>
                      </a:lnTo>
                      <a:lnTo>
                        <a:pt x="258" y="658"/>
                      </a:lnTo>
                      <a:lnTo>
                        <a:pt x="257" y="629"/>
                      </a:lnTo>
                      <a:lnTo>
                        <a:pt x="255" y="602"/>
                      </a:lnTo>
                      <a:lnTo>
                        <a:pt x="254" y="577"/>
                      </a:lnTo>
                      <a:lnTo>
                        <a:pt x="252" y="555"/>
                      </a:lnTo>
                      <a:lnTo>
                        <a:pt x="250" y="535"/>
                      </a:lnTo>
                      <a:lnTo>
                        <a:pt x="248" y="519"/>
                      </a:lnTo>
                      <a:lnTo>
                        <a:pt x="247" y="504"/>
                      </a:lnTo>
                      <a:lnTo>
                        <a:pt x="244" y="491"/>
                      </a:lnTo>
                      <a:lnTo>
                        <a:pt x="242" y="481"/>
                      </a:lnTo>
                      <a:lnTo>
                        <a:pt x="238" y="473"/>
                      </a:lnTo>
                      <a:lnTo>
                        <a:pt x="236" y="467"/>
                      </a:lnTo>
                      <a:lnTo>
                        <a:pt x="232" y="463"/>
                      </a:lnTo>
                      <a:lnTo>
                        <a:pt x="229" y="461"/>
                      </a:lnTo>
                      <a:lnTo>
                        <a:pt x="225" y="461"/>
                      </a:lnTo>
                      <a:lnTo>
                        <a:pt x="221" y="464"/>
                      </a:lnTo>
                      <a:lnTo>
                        <a:pt x="217" y="469"/>
                      </a:lnTo>
                      <a:lnTo>
                        <a:pt x="215" y="469"/>
                      </a:lnTo>
                      <a:lnTo>
                        <a:pt x="219" y="463"/>
                      </a:lnTo>
                      <a:lnTo>
                        <a:pt x="219" y="457"/>
                      </a:lnTo>
                      <a:lnTo>
                        <a:pt x="211" y="463"/>
                      </a:lnTo>
                      <a:lnTo>
                        <a:pt x="204" y="470"/>
                      </a:lnTo>
                      <a:lnTo>
                        <a:pt x="200" y="480"/>
                      </a:lnTo>
                      <a:lnTo>
                        <a:pt x="196" y="490"/>
                      </a:lnTo>
                      <a:lnTo>
                        <a:pt x="192" y="500"/>
                      </a:lnTo>
                      <a:lnTo>
                        <a:pt x="189" y="511"/>
                      </a:lnTo>
                      <a:lnTo>
                        <a:pt x="185" y="521"/>
                      </a:lnTo>
                      <a:lnTo>
                        <a:pt x="182" y="530"/>
                      </a:lnTo>
                      <a:lnTo>
                        <a:pt x="178" y="537"/>
                      </a:lnTo>
                      <a:lnTo>
                        <a:pt x="169" y="550"/>
                      </a:lnTo>
                      <a:lnTo>
                        <a:pt x="162" y="561"/>
                      </a:lnTo>
                      <a:lnTo>
                        <a:pt x="159" y="572"/>
                      </a:lnTo>
                      <a:lnTo>
                        <a:pt x="155" y="582"/>
                      </a:lnTo>
                      <a:lnTo>
                        <a:pt x="151" y="593"/>
                      </a:lnTo>
                      <a:lnTo>
                        <a:pt x="149" y="603"/>
                      </a:lnTo>
                      <a:lnTo>
                        <a:pt x="144" y="613"/>
                      </a:lnTo>
                      <a:lnTo>
                        <a:pt x="138" y="626"/>
                      </a:lnTo>
                      <a:lnTo>
                        <a:pt x="131" y="641"/>
                      </a:lnTo>
                      <a:lnTo>
                        <a:pt x="123" y="655"/>
                      </a:lnTo>
                      <a:lnTo>
                        <a:pt x="115" y="672"/>
                      </a:lnTo>
                      <a:lnTo>
                        <a:pt x="108" y="689"/>
                      </a:lnTo>
                      <a:lnTo>
                        <a:pt x="100" y="706"/>
                      </a:lnTo>
                      <a:lnTo>
                        <a:pt x="92" y="723"/>
                      </a:lnTo>
                      <a:lnTo>
                        <a:pt x="85" y="740"/>
                      </a:lnTo>
                      <a:lnTo>
                        <a:pt x="79" y="755"/>
                      </a:lnTo>
                      <a:lnTo>
                        <a:pt x="71" y="770"/>
                      </a:lnTo>
                      <a:lnTo>
                        <a:pt x="65" y="781"/>
                      </a:lnTo>
                      <a:lnTo>
                        <a:pt x="61" y="793"/>
                      </a:lnTo>
                      <a:lnTo>
                        <a:pt x="56" y="801"/>
                      </a:lnTo>
                      <a:lnTo>
                        <a:pt x="51" y="806"/>
                      </a:lnTo>
                      <a:lnTo>
                        <a:pt x="48" y="809"/>
                      </a:lnTo>
                      <a:lnTo>
                        <a:pt x="46" y="807"/>
                      </a:lnTo>
                      <a:lnTo>
                        <a:pt x="45" y="802"/>
                      </a:lnTo>
                      <a:close/>
                      <a:moveTo>
                        <a:pt x="311" y="78"/>
                      </a:moveTo>
                      <a:lnTo>
                        <a:pt x="310" y="80"/>
                      </a:lnTo>
                      <a:lnTo>
                        <a:pt x="306" y="80"/>
                      </a:lnTo>
                      <a:lnTo>
                        <a:pt x="304" y="82"/>
                      </a:lnTo>
                      <a:lnTo>
                        <a:pt x="307" y="84"/>
                      </a:lnTo>
                      <a:lnTo>
                        <a:pt x="310" y="88"/>
                      </a:lnTo>
                      <a:lnTo>
                        <a:pt x="311" y="96"/>
                      </a:lnTo>
                      <a:lnTo>
                        <a:pt x="310" y="106"/>
                      </a:lnTo>
                      <a:lnTo>
                        <a:pt x="309" y="119"/>
                      </a:lnTo>
                      <a:lnTo>
                        <a:pt x="307" y="134"/>
                      </a:lnTo>
                      <a:lnTo>
                        <a:pt x="306" y="148"/>
                      </a:lnTo>
                      <a:lnTo>
                        <a:pt x="307" y="162"/>
                      </a:lnTo>
                      <a:lnTo>
                        <a:pt x="310" y="175"/>
                      </a:lnTo>
                      <a:lnTo>
                        <a:pt x="311" y="78"/>
                      </a:lnTo>
                      <a:close/>
                    </a:path>
                  </a:pathLst>
                </a:custGeom>
                <a:solidFill>
                  <a:srgbClr val="FF9966"/>
                </a:solidFill>
                <a:ln w="3175" cmpd="sng">
                  <a:solidFill>
                    <a:schemeClr val="tx1"/>
                  </a:solidFill>
                  <a:round/>
                </a:ln>
              </p:spPr>
              <p:txBody>
                <a:bodyPr/>
                <a:lstStyle/>
                <a:p>
                  <a:endParaRPr lang="en-IN"/>
                </a:p>
              </p:txBody>
            </p:sp>
            <p:sp>
              <p:nvSpPr>
                <p:cNvPr id="58381" name="Freeform 13"/>
                <p:cNvSpPr>
                  <a:spLocks noChangeAspect="1"/>
                </p:cNvSpPr>
                <p:nvPr/>
              </p:nvSpPr>
              <p:spPr bwMode="auto">
                <a:xfrm rot="-717913">
                  <a:off x="3498" y="2890"/>
                  <a:ext cx="4" cy="53"/>
                </a:xfrm>
                <a:custGeom>
                  <a:avLst/>
                  <a:gdLst>
                    <a:gd name="T0" fmla="*/ 7 w 7"/>
                    <a:gd name="T1" fmla="*/ 0 h 97"/>
                    <a:gd name="T2" fmla="*/ 7 w 7"/>
                    <a:gd name="T3" fmla="*/ 0 h 97"/>
                    <a:gd name="T4" fmla="*/ 6 w 7"/>
                    <a:gd name="T5" fmla="*/ 2 h 97"/>
                    <a:gd name="T6" fmla="*/ 2 w 7"/>
                    <a:gd name="T7" fmla="*/ 2 h 97"/>
                    <a:gd name="T8" fmla="*/ 0 w 7"/>
                    <a:gd name="T9" fmla="*/ 4 h 97"/>
                    <a:gd name="T10" fmla="*/ 3 w 7"/>
                    <a:gd name="T11" fmla="*/ 6 h 97"/>
                    <a:gd name="T12" fmla="*/ 3 w 7"/>
                    <a:gd name="T13" fmla="*/ 6 h 97"/>
                    <a:gd name="T14" fmla="*/ 6 w 7"/>
                    <a:gd name="T15" fmla="*/ 10 h 97"/>
                    <a:gd name="T16" fmla="*/ 7 w 7"/>
                    <a:gd name="T17" fmla="*/ 18 h 97"/>
                    <a:gd name="T18" fmla="*/ 6 w 7"/>
                    <a:gd name="T19" fmla="*/ 28 h 97"/>
                    <a:gd name="T20" fmla="*/ 5 w 7"/>
                    <a:gd name="T21" fmla="*/ 41 h 97"/>
                    <a:gd name="T22" fmla="*/ 3 w 7"/>
                    <a:gd name="T23" fmla="*/ 56 h 97"/>
                    <a:gd name="T24" fmla="*/ 2 w 7"/>
                    <a:gd name="T25" fmla="*/ 70 h 97"/>
                    <a:gd name="T26" fmla="*/ 3 w 7"/>
                    <a:gd name="T27" fmla="*/ 84 h 97"/>
                    <a:gd name="T28" fmla="*/ 6 w 7"/>
                    <a:gd name="T2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97">
                      <a:moveTo>
                        <a:pt x="7" y="0"/>
                      </a:moveTo>
                      <a:lnTo>
                        <a:pt x="7" y="0"/>
                      </a:lnTo>
                      <a:lnTo>
                        <a:pt x="6" y="2"/>
                      </a:lnTo>
                      <a:lnTo>
                        <a:pt x="2" y="2"/>
                      </a:lnTo>
                      <a:lnTo>
                        <a:pt x="0" y="4"/>
                      </a:lnTo>
                      <a:lnTo>
                        <a:pt x="3" y="6"/>
                      </a:lnTo>
                      <a:lnTo>
                        <a:pt x="3" y="6"/>
                      </a:lnTo>
                      <a:lnTo>
                        <a:pt x="6" y="10"/>
                      </a:lnTo>
                      <a:lnTo>
                        <a:pt x="7" y="18"/>
                      </a:lnTo>
                      <a:lnTo>
                        <a:pt x="6" y="28"/>
                      </a:lnTo>
                      <a:lnTo>
                        <a:pt x="5" y="41"/>
                      </a:lnTo>
                      <a:lnTo>
                        <a:pt x="3" y="56"/>
                      </a:lnTo>
                      <a:lnTo>
                        <a:pt x="2" y="70"/>
                      </a:lnTo>
                      <a:lnTo>
                        <a:pt x="3" y="84"/>
                      </a:lnTo>
                      <a:lnTo>
                        <a:pt x="6" y="9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8382" name="Freeform 14"/>
                <p:cNvSpPr>
                  <a:spLocks noChangeAspect="1"/>
                </p:cNvSpPr>
                <p:nvPr/>
              </p:nvSpPr>
              <p:spPr bwMode="auto">
                <a:xfrm rot="-717913">
                  <a:off x="3393" y="3001"/>
                  <a:ext cx="204" cy="46"/>
                </a:xfrm>
                <a:custGeom>
                  <a:avLst/>
                  <a:gdLst>
                    <a:gd name="T0" fmla="*/ 0 w 384"/>
                    <a:gd name="T1" fmla="*/ 0 h 89"/>
                    <a:gd name="T2" fmla="*/ 0 w 384"/>
                    <a:gd name="T3" fmla="*/ 0 h 89"/>
                    <a:gd name="T4" fmla="*/ 11 w 384"/>
                    <a:gd name="T5" fmla="*/ 1 h 89"/>
                    <a:gd name="T6" fmla="*/ 23 w 384"/>
                    <a:gd name="T7" fmla="*/ 5 h 89"/>
                    <a:gd name="T8" fmla="*/ 34 w 384"/>
                    <a:gd name="T9" fmla="*/ 8 h 89"/>
                    <a:gd name="T10" fmla="*/ 46 w 384"/>
                    <a:gd name="T11" fmla="*/ 13 h 89"/>
                    <a:gd name="T12" fmla="*/ 57 w 384"/>
                    <a:gd name="T13" fmla="*/ 17 h 89"/>
                    <a:gd name="T14" fmla="*/ 69 w 384"/>
                    <a:gd name="T15" fmla="*/ 21 h 89"/>
                    <a:gd name="T16" fmla="*/ 79 w 384"/>
                    <a:gd name="T17" fmla="*/ 24 h 89"/>
                    <a:gd name="T18" fmla="*/ 90 w 384"/>
                    <a:gd name="T19" fmla="*/ 26 h 89"/>
                    <a:gd name="T20" fmla="*/ 90 w 384"/>
                    <a:gd name="T21" fmla="*/ 26 h 89"/>
                    <a:gd name="T22" fmla="*/ 103 w 384"/>
                    <a:gd name="T23" fmla="*/ 27 h 89"/>
                    <a:gd name="T24" fmla="*/ 117 w 384"/>
                    <a:gd name="T25" fmla="*/ 27 h 89"/>
                    <a:gd name="T26" fmla="*/ 129 w 384"/>
                    <a:gd name="T27" fmla="*/ 26 h 89"/>
                    <a:gd name="T28" fmla="*/ 139 w 384"/>
                    <a:gd name="T29" fmla="*/ 24 h 89"/>
                    <a:gd name="T30" fmla="*/ 152 w 384"/>
                    <a:gd name="T31" fmla="*/ 22 h 89"/>
                    <a:gd name="T32" fmla="*/ 162 w 384"/>
                    <a:gd name="T33" fmla="*/ 21 h 89"/>
                    <a:gd name="T34" fmla="*/ 175 w 384"/>
                    <a:gd name="T35" fmla="*/ 20 h 89"/>
                    <a:gd name="T36" fmla="*/ 188 w 384"/>
                    <a:gd name="T37" fmla="*/ 21 h 89"/>
                    <a:gd name="T38" fmla="*/ 188 w 384"/>
                    <a:gd name="T39" fmla="*/ 21 h 89"/>
                    <a:gd name="T40" fmla="*/ 200 w 384"/>
                    <a:gd name="T41" fmla="*/ 24 h 89"/>
                    <a:gd name="T42" fmla="*/ 213 w 384"/>
                    <a:gd name="T43" fmla="*/ 29 h 89"/>
                    <a:gd name="T44" fmla="*/ 227 w 384"/>
                    <a:gd name="T45" fmla="*/ 37 h 89"/>
                    <a:gd name="T46" fmla="*/ 240 w 384"/>
                    <a:gd name="T47" fmla="*/ 44 h 89"/>
                    <a:gd name="T48" fmla="*/ 254 w 384"/>
                    <a:gd name="T49" fmla="*/ 53 h 89"/>
                    <a:gd name="T50" fmla="*/ 268 w 384"/>
                    <a:gd name="T51" fmla="*/ 61 h 89"/>
                    <a:gd name="T52" fmla="*/ 280 w 384"/>
                    <a:gd name="T53" fmla="*/ 69 h 89"/>
                    <a:gd name="T54" fmla="*/ 292 w 384"/>
                    <a:gd name="T55" fmla="*/ 73 h 89"/>
                    <a:gd name="T56" fmla="*/ 292 w 384"/>
                    <a:gd name="T57" fmla="*/ 73 h 89"/>
                    <a:gd name="T58" fmla="*/ 303 w 384"/>
                    <a:gd name="T59" fmla="*/ 76 h 89"/>
                    <a:gd name="T60" fmla="*/ 314 w 384"/>
                    <a:gd name="T61" fmla="*/ 77 h 89"/>
                    <a:gd name="T62" fmla="*/ 326 w 384"/>
                    <a:gd name="T63" fmla="*/ 78 h 89"/>
                    <a:gd name="T64" fmla="*/ 338 w 384"/>
                    <a:gd name="T65" fmla="*/ 78 h 89"/>
                    <a:gd name="T66" fmla="*/ 349 w 384"/>
                    <a:gd name="T67" fmla="*/ 79 h 89"/>
                    <a:gd name="T68" fmla="*/ 361 w 384"/>
                    <a:gd name="T69" fmla="*/ 81 h 89"/>
                    <a:gd name="T70" fmla="*/ 373 w 384"/>
                    <a:gd name="T71" fmla="*/ 85 h 89"/>
                    <a:gd name="T72" fmla="*/ 384 w 384"/>
                    <a:gd name="T73"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89">
                      <a:moveTo>
                        <a:pt x="0" y="0"/>
                      </a:moveTo>
                      <a:lnTo>
                        <a:pt x="0" y="0"/>
                      </a:lnTo>
                      <a:lnTo>
                        <a:pt x="11" y="1"/>
                      </a:lnTo>
                      <a:lnTo>
                        <a:pt x="23" y="5"/>
                      </a:lnTo>
                      <a:lnTo>
                        <a:pt x="34" y="8"/>
                      </a:lnTo>
                      <a:lnTo>
                        <a:pt x="46" y="13"/>
                      </a:lnTo>
                      <a:lnTo>
                        <a:pt x="57" y="17"/>
                      </a:lnTo>
                      <a:lnTo>
                        <a:pt x="69" y="21"/>
                      </a:lnTo>
                      <a:lnTo>
                        <a:pt x="79" y="24"/>
                      </a:lnTo>
                      <a:lnTo>
                        <a:pt x="90" y="26"/>
                      </a:lnTo>
                      <a:lnTo>
                        <a:pt x="90" y="26"/>
                      </a:lnTo>
                      <a:lnTo>
                        <a:pt x="103" y="27"/>
                      </a:lnTo>
                      <a:lnTo>
                        <a:pt x="117" y="27"/>
                      </a:lnTo>
                      <a:lnTo>
                        <a:pt x="129" y="26"/>
                      </a:lnTo>
                      <a:lnTo>
                        <a:pt x="139" y="24"/>
                      </a:lnTo>
                      <a:lnTo>
                        <a:pt x="152" y="22"/>
                      </a:lnTo>
                      <a:lnTo>
                        <a:pt x="162" y="21"/>
                      </a:lnTo>
                      <a:lnTo>
                        <a:pt x="175" y="20"/>
                      </a:lnTo>
                      <a:lnTo>
                        <a:pt x="188" y="21"/>
                      </a:lnTo>
                      <a:lnTo>
                        <a:pt x="188" y="21"/>
                      </a:lnTo>
                      <a:lnTo>
                        <a:pt x="200" y="24"/>
                      </a:lnTo>
                      <a:lnTo>
                        <a:pt x="213" y="29"/>
                      </a:lnTo>
                      <a:lnTo>
                        <a:pt x="227" y="37"/>
                      </a:lnTo>
                      <a:lnTo>
                        <a:pt x="240" y="44"/>
                      </a:lnTo>
                      <a:lnTo>
                        <a:pt x="254" y="53"/>
                      </a:lnTo>
                      <a:lnTo>
                        <a:pt x="268" y="61"/>
                      </a:lnTo>
                      <a:lnTo>
                        <a:pt x="280" y="69"/>
                      </a:lnTo>
                      <a:lnTo>
                        <a:pt x="292" y="73"/>
                      </a:lnTo>
                      <a:lnTo>
                        <a:pt x="292" y="73"/>
                      </a:lnTo>
                      <a:lnTo>
                        <a:pt x="303" y="76"/>
                      </a:lnTo>
                      <a:lnTo>
                        <a:pt x="314" y="77"/>
                      </a:lnTo>
                      <a:lnTo>
                        <a:pt x="326" y="78"/>
                      </a:lnTo>
                      <a:lnTo>
                        <a:pt x="338" y="78"/>
                      </a:lnTo>
                      <a:lnTo>
                        <a:pt x="349" y="79"/>
                      </a:lnTo>
                      <a:lnTo>
                        <a:pt x="361" y="81"/>
                      </a:lnTo>
                      <a:lnTo>
                        <a:pt x="373" y="85"/>
                      </a:lnTo>
                      <a:lnTo>
                        <a:pt x="384" y="89"/>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8383" name="Group 15"/>
              <p:cNvGrpSpPr>
                <a:grpSpLocks noChangeAspect="1"/>
              </p:cNvGrpSpPr>
              <p:nvPr/>
            </p:nvGrpSpPr>
            <p:grpSpPr bwMode="auto">
              <a:xfrm rot="843576">
                <a:off x="3659" y="2949"/>
                <a:ext cx="313" cy="447"/>
                <a:chOff x="3624" y="2828"/>
                <a:chExt cx="296" cy="490"/>
              </a:xfrm>
            </p:grpSpPr>
            <p:sp>
              <p:nvSpPr>
                <p:cNvPr id="58384" name="Freeform 16"/>
                <p:cNvSpPr>
                  <a:spLocks noChangeAspect="1" noEditPoints="1"/>
                </p:cNvSpPr>
                <p:nvPr/>
              </p:nvSpPr>
              <p:spPr bwMode="auto">
                <a:xfrm rot="-717913">
                  <a:off x="3624" y="2828"/>
                  <a:ext cx="296" cy="490"/>
                </a:xfrm>
                <a:custGeom>
                  <a:avLst/>
                  <a:gdLst>
                    <a:gd name="T0" fmla="*/ 36 w 556"/>
                    <a:gd name="T1" fmla="*/ 875 h 934"/>
                    <a:gd name="T2" fmla="*/ 18 w 556"/>
                    <a:gd name="T3" fmla="*/ 853 h 934"/>
                    <a:gd name="T4" fmla="*/ 5 w 556"/>
                    <a:gd name="T5" fmla="*/ 797 h 934"/>
                    <a:gd name="T6" fmla="*/ 0 w 556"/>
                    <a:gd name="T7" fmla="*/ 719 h 934"/>
                    <a:gd name="T8" fmla="*/ 6 w 556"/>
                    <a:gd name="T9" fmla="*/ 627 h 934"/>
                    <a:gd name="T10" fmla="*/ 25 w 556"/>
                    <a:gd name="T11" fmla="*/ 538 h 934"/>
                    <a:gd name="T12" fmla="*/ 44 w 556"/>
                    <a:gd name="T13" fmla="*/ 471 h 934"/>
                    <a:gd name="T14" fmla="*/ 58 w 556"/>
                    <a:gd name="T15" fmla="*/ 403 h 934"/>
                    <a:gd name="T16" fmla="*/ 68 w 556"/>
                    <a:gd name="T17" fmla="*/ 335 h 934"/>
                    <a:gd name="T18" fmla="*/ 68 w 556"/>
                    <a:gd name="T19" fmla="*/ 268 h 934"/>
                    <a:gd name="T20" fmla="*/ 57 w 556"/>
                    <a:gd name="T21" fmla="*/ 199 h 934"/>
                    <a:gd name="T22" fmla="*/ 57 w 556"/>
                    <a:gd name="T23" fmla="*/ 160 h 934"/>
                    <a:gd name="T24" fmla="*/ 77 w 556"/>
                    <a:gd name="T25" fmla="*/ 110 h 934"/>
                    <a:gd name="T26" fmla="*/ 113 w 556"/>
                    <a:gd name="T27" fmla="*/ 60 h 934"/>
                    <a:gd name="T28" fmla="*/ 160 w 556"/>
                    <a:gd name="T29" fmla="*/ 19 h 934"/>
                    <a:gd name="T30" fmla="*/ 211 w 556"/>
                    <a:gd name="T31" fmla="*/ 0 h 934"/>
                    <a:gd name="T32" fmla="*/ 244 w 556"/>
                    <a:gd name="T33" fmla="*/ 6 h 934"/>
                    <a:gd name="T34" fmla="*/ 269 w 556"/>
                    <a:gd name="T35" fmla="*/ 30 h 934"/>
                    <a:gd name="T36" fmla="*/ 293 w 556"/>
                    <a:gd name="T37" fmla="*/ 58 h 934"/>
                    <a:gd name="T38" fmla="*/ 310 w 556"/>
                    <a:gd name="T39" fmla="*/ 75 h 934"/>
                    <a:gd name="T40" fmla="*/ 328 w 556"/>
                    <a:gd name="T41" fmla="*/ 87 h 934"/>
                    <a:gd name="T42" fmla="*/ 353 w 556"/>
                    <a:gd name="T43" fmla="*/ 92 h 934"/>
                    <a:gd name="T44" fmla="*/ 406 w 556"/>
                    <a:gd name="T45" fmla="*/ 74 h 934"/>
                    <a:gd name="T46" fmla="*/ 452 w 556"/>
                    <a:gd name="T47" fmla="*/ 56 h 934"/>
                    <a:gd name="T48" fmla="*/ 498 w 556"/>
                    <a:gd name="T49" fmla="*/ 69 h 934"/>
                    <a:gd name="T50" fmla="*/ 532 w 556"/>
                    <a:gd name="T51" fmla="*/ 100 h 934"/>
                    <a:gd name="T52" fmla="*/ 550 w 556"/>
                    <a:gd name="T53" fmla="*/ 145 h 934"/>
                    <a:gd name="T54" fmla="*/ 556 w 556"/>
                    <a:gd name="T55" fmla="*/ 199 h 934"/>
                    <a:gd name="T56" fmla="*/ 555 w 556"/>
                    <a:gd name="T57" fmla="*/ 256 h 934"/>
                    <a:gd name="T58" fmla="*/ 523 w 556"/>
                    <a:gd name="T59" fmla="*/ 339 h 934"/>
                    <a:gd name="T60" fmla="*/ 465 w 556"/>
                    <a:gd name="T61" fmla="*/ 476 h 934"/>
                    <a:gd name="T62" fmla="*/ 434 w 556"/>
                    <a:gd name="T63" fmla="*/ 611 h 934"/>
                    <a:gd name="T64" fmla="*/ 413 w 556"/>
                    <a:gd name="T65" fmla="*/ 738 h 934"/>
                    <a:gd name="T66" fmla="*/ 374 w 556"/>
                    <a:gd name="T67" fmla="*/ 848 h 934"/>
                    <a:gd name="T68" fmla="*/ 299 w 556"/>
                    <a:gd name="T69" fmla="*/ 934 h 934"/>
                    <a:gd name="T70" fmla="*/ 276 w 556"/>
                    <a:gd name="T71" fmla="*/ 915 h 934"/>
                    <a:gd name="T72" fmla="*/ 267 w 556"/>
                    <a:gd name="T73" fmla="*/ 884 h 934"/>
                    <a:gd name="T74" fmla="*/ 269 w 556"/>
                    <a:gd name="T75" fmla="*/ 842 h 934"/>
                    <a:gd name="T76" fmla="*/ 273 w 556"/>
                    <a:gd name="T77" fmla="*/ 790 h 934"/>
                    <a:gd name="T78" fmla="*/ 277 w 556"/>
                    <a:gd name="T79" fmla="*/ 731 h 934"/>
                    <a:gd name="T80" fmla="*/ 275 w 556"/>
                    <a:gd name="T81" fmla="*/ 650 h 934"/>
                    <a:gd name="T82" fmla="*/ 271 w 556"/>
                    <a:gd name="T83" fmla="*/ 578 h 934"/>
                    <a:gd name="T84" fmla="*/ 265 w 556"/>
                    <a:gd name="T85" fmla="*/ 530 h 934"/>
                    <a:gd name="T86" fmla="*/ 255 w 556"/>
                    <a:gd name="T87" fmla="*/ 504 h 934"/>
                    <a:gd name="T88" fmla="*/ 243 w 556"/>
                    <a:gd name="T89" fmla="*/ 499 h 934"/>
                    <a:gd name="T90" fmla="*/ 232 w 556"/>
                    <a:gd name="T91" fmla="*/ 507 h 934"/>
                    <a:gd name="T92" fmla="*/ 227 w 556"/>
                    <a:gd name="T93" fmla="*/ 500 h 934"/>
                    <a:gd name="T94" fmla="*/ 211 w 556"/>
                    <a:gd name="T95" fmla="*/ 529 h 934"/>
                    <a:gd name="T96" fmla="*/ 201 w 556"/>
                    <a:gd name="T97" fmla="*/ 563 h 934"/>
                    <a:gd name="T98" fmla="*/ 184 w 556"/>
                    <a:gd name="T99" fmla="*/ 594 h 934"/>
                    <a:gd name="T100" fmla="*/ 168 w 556"/>
                    <a:gd name="T101" fmla="*/ 628 h 934"/>
                    <a:gd name="T102" fmla="*/ 156 w 556"/>
                    <a:gd name="T103" fmla="*/ 663 h 934"/>
                    <a:gd name="T104" fmla="*/ 132 w 556"/>
                    <a:gd name="T105" fmla="*/ 707 h 934"/>
                    <a:gd name="T106" fmla="*/ 108 w 556"/>
                    <a:gd name="T107" fmla="*/ 762 h 934"/>
                    <a:gd name="T108" fmla="*/ 83 w 556"/>
                    <a:gd name="T109" fmla="*/ 814 h 934"/>
                    <a:gd name="T110" fmla="*/ 64 w 556"/>
                    <a:gd name="T111" fmla="*/ 855 h 934"/>
                    <a:gd name="T112" fmla="*/ 51 w 556"/>
                    <a:gd name="T113" fmla="*/ 872 h 934"/>
                    <a:gd name="T114" fmla="*/ 338 w 556"/>
                    <a:gd name="T115" fmla="*/ 83 h 934"/>
                    <a:gd name="T116" fmla="*/ 330 w 556"/>
                    <a:gd name="T117" fmla="*/ 87 h 934"/>
                    <a:gd name="T118" fmla="*/ 333 w 556"/>
                    <a:gd name="T119" fmla="*/ 108 h 934"/>
                    <a:gd name="T120" fmla="*/ 316 w 556"/>
                    <a:gd name="T121" fmla="*/ 168 h 934"/>
                    <a:gd name="T122" fmla="*/ 311 w 556"/>
                    <a:gd name="T123" fmla="*/ 225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6" h="934">
                      <a:moveTo>
                        <a:pt x="47" y="866"/>
                      </a:moveTo>
                      <a:lnTo>
                        <a:pt x="41" y="872"/>
                      </a:lnTo>
                      <a:lnTo>
                        <a:pt x="36" y="875"/>
                      </a:lnTo>
                      <a:lnTo>
                        <a:pt x="30" y="872"/>
                      </a:lnTo>
                      <a:lnTo>
                        <a:pt x="24" y="865"/>
                      </a:lnTo>
                      <a:lnTo>
                        <a:pt x="18" y="853"/>
                      </a:lnTo>
                      <a:lnTo>
                        <a:pt x="13" y="837"/>
                      </a:lnTo>
                      <a:lnTo>
                        <a:pt x="8" y="819"/>
                      </a:lnTo>
                      <a:lnTo>
                        <a:pt x="5" y="797"/>
                      </a:lnTo>
                      <a:lnTo>
                        <a:pt x="2" y="774"/>
                      </a:lnTo>
                      <a:lnTo>
                        <a:pt x="0" y="748"/>
                      </a:lnTo>
                      <a:lnTo>
                        <a:pt x="0" y="719"/>
                      </a:lnTo>
                      <a:lnTo>
                        <a:pt x="0" y="689"/>
                      </a:lnTo>
                      <a:lnTo>
                        <a:pt x="2" y="658"/>
                      </a:lnTo>
                      <a:lnTo>
                        <a:pt x="6" y="627"/>
                      </a:lnTo>
                      <a:lnTo>
                        <a:pt x="12" y="594"/>
                      </a:lnTo>
                      <a:lnTo>
                        <a:pt x="19" y="562"/>
                      </a:lnTo>
                      <a:lnTo>
                        <a:pt x="25" y="538"/>
                      </a:lnTo>
                      <a:lnTo>
                        <a:pt x="31" y="516"/>
                      </a:lnTo>
                      <a:lnTo>
                        <a:pt x="38" y="493"/>
                      </a:lnTo>
                      <a:lnTo>
                        <a:pt x="44" y="471"/>
                      </a:lnTo>
                      <a:lnTo>
                        <a:pt x="48" y="448"/>
                      </a:lnTo>
                      <a:lnTo>
                        <a:pt x="54" y="425"/>
                      </a:lnTo>
                      <a:lnTo>
                        <a:pt x="58" y="403"/>
                      </a:lnTo>
                      <a:lnTo>
                        <a:pt x="62" y="381"/>
                      </a:lnTo>
                      <a:lnTo>
                        <a:pt x="65" y="359"/>
                      </a:lnTo>
                      <a:lnTo>
                        <a:pt x="68" y="335"/>
                      </a:lnTo>
                      <a:lnTo>
                        <a:pt x="69" y="313"/>
                      </a:lnTo>
                      <a:lnTo>
                        <a:pt x="69" y="290"/>
                      </a:lnTo>
                      <a:lnTo>
                        <a:pt x="68" y="268"/>
                      </a:lnTo>
                      <a:lnTo>
                        <a:pt x="65" y="244"/>
                      </a:lnTo>
                      <a:lnTo>
                        <a:pt x="62" y="222"/>
                      </a:lnTo>
                      <a:lnTo>
                        <a:pt x="57" y="199"/>
                      </a:lnTo>
                      <a:lnTo>
                        <a:pt x="54" y="188"/>
                      </a:lnTo>
                      <a:lnTo>
                        <a:pt x="54" y="175"/>
                      </a:lnTo>
                      <a:lnTo>
                        <a:pt x="57" y="160"/>
                      </a:lnTo>
                      <a:lnTo>
                        <a:pt x="62" y="144"/>
                      </a:lnTo>
                      <a:lnTo>
                        <a:pt x="69" y="127"/>
                      </a:lnTo>
                      <a:lnTo>
                        <a:pt x="77" y="110"/>
                      </a:lnTo>
                      <a:lnTo>
                        <a:pt x="88" y="93"/>
                      </a:lnTo>
                      <a:lnTo>
                        <a:pt x="99" y="75"/>
                      </a:lnTo>
                      <a:lnTo>
                        <a:pt x="113" y="60"/>
                      </a:lnTo>
                      <a:lnTo>
                        <a:pt x="127" y="44"/>
                      </a:lnTo>
                      <a:lnTo>
                        <a:pt x="143" y="31"/>
                      </a:lnTo>
                      <a:lnTo>
                        <a:pt x="160" y="19"/>
                      </a:lnTo>
                      <a:lnTo>
                        <a:pt x="175" y="10"/>
                      </a:lnTo>
                      <a:lnTo>
                        <a:pt x="194" y="4"/>
                      </a:lnTo>
                      <a:lnTo>
                        <a:pt x="211" y="0"/>
                      </a:lnTo>
                      <a:lnTo>
                        <a:pt x="229" y="0"/>
                      </a:lnTo>
                      <a:lnTo>
                        <a:pt x="236" y="1"/>
                      </a:lnTo>
                      <a:lnTo>
                        <a:pt x="244" y="6"/>
                      </a:lnTo>
                      <a:lnTo>
                        <a:pt x="253" y="13"/>
                      </a:lnTo>
                      <a:lnTo>
                        <a:pt x="261" y="21"/>
                      </a:lnTo>
                      <a:lnTo>
                        <a:pt x="269" y="30"/>
                      </a:lnTo>
                      <a:lnTo>
                        <a:pt x="277" y="39"/>
                      </a:lnTo>
                      <a:lnTo>
                        <a:pt x="286" y="49"/>
                      </a:lnTo>
                      <a:lnTo>
                        <a:pt x="293" y="58"/>
                      </a:lnTo>
                      <a:lnTo>
                        <a:pt x="298" y="63"/>
                      </a:lnTo>
                      <a:lnTo>
                        <a:pt x="304" y="70"/>
                      </a:lnTo>
                      <a:lnTo>
                        <a:pt x="310" y="75"/>
                      </a:lnTo>
                      <a:lnTo>
                        <a:pt x="317" y="79"/>
                      </a:lnTo>
                      <a:lnTo>
                        <a:pt x="322" y="83"/>
                      </a:lnTo>
                      <a:lnTo>
                        <a:pt x="328" y="87"/>
                      </a:lnTo>
                      <a:lnTo>
                        <a:pt x="333" y="89"/>
                      </a:lnTo>
                      <a:lnTo>
                        <a:pt x="336" y="91"/>
                      </a:lnTo>
                      <a:lnTo>
                        <a:pt x="353" y="92"/>
                      </a:lnTo>
                      <a:lnTo>
                        <a:pt x="371" y="88"/>
                      </a:lnTo>
                      <a:lnTo>
                        <a:pt x="388" y="82"/>
                      </a:lnTo>
                      <a:lnTo>
                        <a:pt x="406" y="74"/>
                      </a:lnTo>
                      <a:lnTo>
                        <a:pt x="422" y="66"/>
                      </a:lnTo>
                      <a:lnTo>
                        <a:pt x="439" y="60"/>
                      </a:lnTo>
                      <a:lnTo>
                        <a:pt x="452" y="56"/>
                      </a:lnTo>
                      <a:lnTo>
                        <a:pt x="466" y="56"/>
                      </a:lnTo>
                      <a:lnTo>
                        <a:pt x="484" y="61"/>
                      </a:lnTo>
                      <a:lnTo>
                        <a:pt x="498" y="69"/>
                      </a:lnTo>
                      <a:lnTo>
                        <a:pt x="512" y="78"/>
                      </a:lnTo>
                      <a:lnTo>
                        <a:pt x="523" y="88"/>
                      </a:lnTo>
                      <a:lnTo>
                        <a:pt x="532" y="100"/>
                      </a:lnTo>
                      <a:lnTo>
                        <a:pt x="540" y="114"/>
                      </a:lnTo>
                      <a:lnTo>
                        <a:pt x="546" y="130"/>
                      </a:lnTo>
                      <a:lnTo>
                        <a:pt x="550" y="145"/>
                      </a:lnTo>
                      <a:lnTo>
                        <a:pt x="553" y="162"/>
                      </a:lnTo>
                      <a:lnTo>
                        <a:pt x="555" y="181"/>
                      </a:lnTo>
                      <a:lnTo>
                        <a:pt x="556" y="199"/>
                      </a:lnTo>
                      <a:lnTo>
                        <a:pt x="556" y="218"/>
                      </a:lnTo>
                      <a:lnTo>
                        <a:pt x="556" y="238"/>
                      </a:lnTo>
                      <a:lnTo>
                        <a:pt x="555" y="256"/>
                      </a:lnTo>
                      <a:lnTo>
                        <a:pt x="554" y="275"/>
                      </a:lnTo>
                      <a:lnTo>
                        <a:pt x="553" y="295"/>
                      </a:lnTo>
                      <a:lnTo>
                        <a:pt x="523" y="339"/>
                      </a:lnTo>
                      <a:lnTo>
                        <a:pt x="498" y="385"/>
                      </a:lnTo>
                      <a:lnTo>
                        <a:pt x="480" y="430"/>
                      </a:lnTo>
                      <a:lnTo>
                        <a:pt x="465" y="476"/>
                      </a:lnTo>
                      <a:lnTo>
                        <a:pt x="452" y="521"/>
                      </a:lnTo>
                      <a:lnTo>
                        <a:pt x="443" y="567"/>
                      </a:lnTo>
                      <a:lnTo>
                        <a:pt x="434" y="611"/>
                      </a:lnTo>
                      <a:lnTo>
                        <a:pt x="428" y="655"/>
                      </a:lnTo>
                      <a:lnTo>
                        <a:pt x="420" y="698"/>
                      </a:lnTo>
                      <a:lnTo>
                        <a:pt x="413" y="738"/>
                      </a:lnTo>
                      <a:lnTo>
                        <a:pt x="403" y="777"/>
                      </a:lnTo>
                      <a:lnTo>
                        <a:pt x="390" y="814"/>
                      </a:lnTo>
                      <a:lnTo>
                        <a:pt x="374" y="848"/>
                      </a:lnTo>
                      <a:lnTo>
                        <a:pt x="354" y="880"/>
                      </a:lnTo>
                      <a:lnTo>
                        <a:pt x="329" y="909"/>
                      </a:lnTo>
                      <a:lnTo>
                        <a:pt x="299" y="934"/>
                      </a:lnTo>
                      <a:lnTo>
                        <a:pt x="289" y="930"/>
                      </a:lnTo>
                      <a:lnTo>
                        <a:pt x="282" y="923"/>
                      </a:lnTo>
                      <a:lnTo>
                        <a:pt x="276" y="915"/>
                      </a:lnTo>
                      <a:lnTo>
                        <a:pt x="271" y="906"/>
                      </a:lnTo>
                      <a:lnTo>
                        <a:pt x="269" y="896"/>
                      </a:lnTo>
                      <a:lnTo>
                        <a:pt x="267" y="884"/>
                      </a:lnTo>
                      <a:lnTo>
                        <a:pt x="267" y="871"/>
                      </a:lnTo>
                      <a:lnTo>
                        <a:pt x="267" y="857"/>
                      </a:lnTo>
                      <a:lnTo>
                        <a:pt x="269" y="842"/>
                      </a:lnTo>
                      <a:lnTo>
                        <a:pt x="270" y="826"/>
                      </a:lnTo>
                      <a:lnTo>
                        <a:pt x="272" y="809"/>
                      </a:lnTo>
                      <a:lnTo>
                        <a:pt x="273" y="790"/>
                      </a:lnTo>
                      <a:lnTo>
                        <a:pt x="276" y="771"/>
                      </a:lnTo>
                      <a:lnTo>
                        <a:pt x="277" y="751"/>
                      </a:lnTo>
                      <a:lnTo>
                        <a:pt x="277" y="731"/>
                      </a:lnTo>
                      <a:lnTo>
                        <a:pt x="277" y="710"/>
                      </a:lnTo>
                      <a:lnTo>
                        <a:pt x="276" y="679"/>
                      </a:lnTo>
                      <a:lnTo>
                        <a:pt x="275" y="650"/>
                      </a:lnTo>
                      <a:lnTo>
                        <a:pt x="273" y="623"/>
                      </a:lnTo>
                      <a:lnTo>
                        <a:pt x="272" y="599"/>
                      </a:lnTo>
                      <a:lnTo>
                        <a:pt x="271" y="578"/>
                      </a:lnTo>
                      <a:lnTo>
                        <a:pt x="269" y="560"/>
                      </a:lnTo>
                      <a:lnTo>
                        <a:pt x="266" y="543"/>
                      </a:lnTo>
                      <a:lnTo>
                        <a:pt x="265" y="530"/>
                      </a:lnTo>
                      <a:lnTo>
                        <a:pt x="261" y="519"/>
                      </a:lnTo>
                      <a:lnTo>
                        <a:pt x="259" y="511"/>
                      </a:lnTo>
                      <a:lnTo>
                        <a:pt x="255" y="504"/>
                      </a:lnTo>
                      <a:lnTo>
                        <a:pt x="252" y="500"/>
                      </a:lnTo>
                      <a:lnTo>
                        <a:pt x="248" y="499"/>
                      </a:lnTo>
                      <a:lnTo>
                        <a:pt x="243" y="499"/>
                      </a:lnTo>
                      <a:lnTo>
                        <a:pt x="238" y="502"/>
                      </a:lnTo>
                      <a:lnTo>
                        <a:pt x="233" y="507"/>
                      </a:lnTo>
                      <a:lnTo>
                        <a:pt x="232" y="507"/>
                      </a:lnTo>
                      <a:lnTo>
                        <a:pt x="236" y="499"/>
                      </a:lnTo>
                      <a:lnTo>
                        <a:pt x="237" y="494"/>
                      </a:lnTo>
                      <a:lnTo>
                        <a:pt x="227" y="500"/>
                      </a:lnTo>
                      <a:lnTo>
                        <a:pt x="220" y="508"/>
                      </a:lnTo>
                      <a:lnTo>
                        <a:pt x="215" y="517"/>
                      </a:lnTo>
                      <a:lnTo>
                        <a:pt x="211" y="529"/>
                      </a:lnTo>
                      <a:lnTo>
                        <a:pt x="207" y="539"/>
                      </a:lnTo>
                      <a:lnTo>
                        <a:pt x="204" y="551"/>
                      </a:lnTo>
                      <a:lnTo>
                        <a:pt x="201" y="563"/>
                      </a:lnTo>
                      <a:lnTo>
                        <a:pt x="197" y="572"/>
                      </a:lnTo>
                      <a:lnTo>
                        <a:pt x="194" y="580"/>
                      </a:lnTo>
                      <a:lnTo>
                        <a:pt x="184" y="594"/>
                      </a:lnTo>
                      <a:lnTo>
                        <a:pt x="177" y="606"/>
                      </a:lnTo>
                      <a:lnTo>
                        <a:pt x="172" y="617"/>
                      </a:lnTo>
                      <a:lnTo>
                        <a:pt x="168" y="628"/>
                      </a:lnTo>
                      <a:lnTo>
                        <a:pt x="165" y="640"/>
                      </a:lnTo>
                      <a:lnTo>
                        <a:pt x="161" y="650"/>
                      </a:lnTo>
                      <a:lnTo>
                        <a:pt x="156" y="663"/>
                      </a:lnTo>
                      <a:lnTo>
                        <a:pt x="149" y="676"/>
                      </a:lnTo>
                      <a:lnTo>
                        <a:pt x="140" y="690"/>
                      </a:lnTo>
                      <a:lnTo>
                        <a:pt x="132" y="707"/>
                      </a:lnTo>
                      <a:lnTo>
                        <a:pt x="125" y="724"/>
                      </a:lnTo>
                      <a:lnTo>
                        <a:pt x="116" y="742"/>
                      </a:lnTo>
                      <a:lnTo>
                        <a:pt x="108" y="762"/>
                      </a:lnTo>
                      <a:lnTo>
                        <a:pt x="99" y="780"/>
                      </a:lnTo>
                      <a:lnTo>
                        <a:pt x="91" y="797"/>
                      </a:lnTo>
                      <a:lnTo>
                        <a:pt x="83" y="814"/>
                      </a:lnTo>
                      <a:lnTo>
                        <a:pt x="76" y="829"/>
                      </a:lnTo>
                      <a:lnTo>
                        <a:pt x="70" y="844"/>
                      </a:lnTo>
                      <a:lnTo>
                        <a:pt x="64" y="855"/>
                      </a:lnTo>
                      <a:lnTo>
                        <a:pt x="58" y="865"/>
                      </a:lnTo>
                      <a:lnTo>
                        <a:pt x="54" y="870"/>
                      </a:lnTo>
                      <a:lnTo>
                        <a:pt x="51" y="872"/>
                      </a:lnTo>
                      <a:lnTo>
                        <a:pt x="48" y="871"/>
                      </a:lnTo>
                      <a:lnTo>
                        <a:pt x="47" y="866"/>
                      </a:lnTo>
                      <a:close/>
                      <a:moveTo>
                        <a:pt x="338" y="83"/>
                      </a:moveTo>
                      <a:lnTo>
                        <a:pt x="338" y="86"/>
                      </a:lnTo>
                      <a:lnTo>
                        <a:pt x="333" y="86"/>
                      </a:lnTo>
                      <a:lnTo>
                        <a:pt x="330" y="87"/>
                      </a:lnTo>
                      <a:lnTo>
                        <a:pt x="334" y="89"/>
                      </a:lnTo>
                      <a:lnTo>
                        <a:pt x="335" y="96"/>
                      </a:lnTo>
                      <a:lnTo>
                        <a:pt x="333" y="108"/>
                      </a:lnTo>
                      <a:lnTo>
                        <a:pt x="328" y="126"/>
                      </a:lnTo>
                      <a:lnTo>
                        <a:pt x="322" y="145"/>
                      </a:lnTo>
                      <a:lnTo>
                        <a:pt x="316" y="168"/>
                      </a:lnTo>
                      <a:lnTo>
                        <a:pt x="311" y="190"/>
                      </a:lnTo>
                      <a:lnTo>
                        <a:pt x="308" y="209"/>
                      </a:lnTo>
                      <a:lnTo>
                        <a:pt x="311" y="225"/>
                      </a:lnTo>
                      <a:lnTo>
                        <a:pt x="338" y="83"/>
                      </a:lnTo>
                      <a:close/>
                    </a:path>
                  </a:pathLst>
                </a:custGeom>
                <a:solidFill>
                  <a:srgbClr val="FF9966"/>
                </a:solidFill>
                <a:ln w="3175" cmpd="sng">
                  <a:solidFill>
                    <a:schemeClr val="tx1"/>
                  </a:solidFill>
                  <a:round/>
                </a:ln>
              </p:spPr>
              <p:txBody>
                <a:bodyPr/>
                <a:lstStyle/>
                <a:p>
                  <a:endParaRPr lang="en-IN"/>
                </a:p>
              </p:txBody>
            </p:sp>
            <p:sp>
              <p:nvSpPr>
                <p:cNvPr id="58385" name="Freeform 17"/>
                <p:cNvSpPr>
                  <a:spLocks noChangeAspect="1"/>
                </p:cNvSpPr>
                <p:nvPr/>
              </p:nvSpPr>
              <p:spPr bwMode="auto">
                <a:xfrm rot="-717913">
                  <a:off x="3753" y="2871"/>
                  <a:ext cx="15" cy="75"/>
                </a:xfrm>
                <a:custGeom>
                  <a:avLst/>
                  <a:gdLst>
                    <a:gd name="T0" fmla="*/ 30 w 30"/>
                    <a:gd name="T1" fmla="*/ 0 h 142"/>
                    <a:gd name="T2" fmla="*/ 30 w 30"/>
                    <a:gd name="T3" fmla="*/ 0 h 142"/>
                    <a:gd name="T4" fmla="*/ 30 w 30"/>
                    <a:gd name="T5" fmla="*/ 3 h 142"/>
                    <a:gd name="T6" fmla="*/ 25 w 30"/>
                    <a:gd name="T7" fmla="*/ 3 h 142"/>
                    <a:gd name="T8" fmla="*/ 22 w 30"/>
                    <a:gd name="T9" fmla="*/ 4 h 142"/>
                    <a:gd name="T10" fmla="*/ 26 w 30"/>
                    <a:gd name="T11" fmla="*/ 6 h 142"/>
                    <a:gd name="T12" fmla="*/ 26 w 30"/>
                    <a:gd name="T13" fmla="*/ 6 h 142"/>
                    <a:gd name="T14" fmla="*/ 27 w 30"/>
                    <a:gd name="T15" fmla="*/ 13 h 142"/>
                    <a:gd name="T16" fmla="*/ 25 w 30"/>
                    <a:gd name="T17" fmla="*/ 25 h 142"/>
                    <a:gd name="T18" fmla="*/ 20 w 30"/>
                    <a:gd name="T19" fmla="*/ 43 h 142"/>
                    <a:gd name="T20" fmla="*/ 14 w 30"/>
                    <a:gd name="T21" fmla="*/ 62 h 142"/>
                    <a:gd name="T22" fmla="*/ 8 w 30"/>
                    <a:gd name="T23" fmla="*/ 85 h 142"/>
                    <a:gd name="T24" fmla="*/ 3 w 30"/>
                    <a:gd name="T25" fmla="*/ 107 h 142"/>
                    <a:gd name="T26" fmla="*/ 0 w 30"/>
                    <a:gd name="T27" fmla="*/ 126 h 142"/>
                    <a:gd name="T28" fmla="*/ 3 w 30"/>
                    <a:gd name="T2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42">
                      <a:moveTo>
                        <a:pt x="30" y="0"/>
                      </a:moveTo>
                      <a:lnTo>
                        <a:pt x="30" y="0"/>
                      </a:lnTo>
                      <a:lnTo>
                        <a:pt x="30" y="3"/>
                      </a:lnTo>
                      <a:lnTo>
                        <a:pt x="25" y="3"/>
                      </a:lnTo>
                      <a:lnTo>
                        <a:pt x="22" y="4"/>
                      </a:lnTo>
                      <a:lnTo>
                        <a:pt x="26" y="6"/>
                      </a:lnTo>
                      <a:lnTo>
                        <a:pt x="26" y="6"/>
                      </a:lnTo>
                      <a:lnTo>
                        <a:pt x="27" y="13"/>
                      </a:lnTo>
                      <a:lnTo>
                        <a:pt x="25" y="25"/>
                      </a:lnTo>
                      <a:lnTo>
                        <a:pt x="20" y="43"/>
                      </a:lnTo>
                      <a:lnTo>
                        <a:pt x="14" y="62"/>
                      </a:lnTo>
                      <a:lnTo>
                        <a:pt x="8" y="85"/>
                      </a:lnTo>
                      <a:lnTo>
                        <a:pt x="3" y="107"/>
                      </a:lnTo>
                      <a:lnTo>
                        <a:pt x="0" y="126"/>
                      </a:lnTo>
                      <a:lnTo>
                        <a:pt x="3" y="142"/>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8386" name="Freeform 18"/>
                <p:cNvSpPr>
                  <a:spLocks noChangeAspect="1"/>
                </p:cNvSpPr>
                <p:nvPr/>
              </p:nvSpPr>
              <p:spPr bwMode="auto">
                <a:xfrm rot="-717913">
                  <a:off x="3648" y="2988"/>
                  <a:ext cx="221" cy="53"/>
                </a:xfrm>
                <a:custGeom>
                  <a:avLst/>
                  <a:gdLst>
                    <a:gd name="T0" fmla="*/ 0 w 414"/>
                    <a:gd name="T1" fmla="*/ 0 h 97"/>
                    <a:gd name="T2" fmla="*/ 0 w 414"/>
                    <a:gd name="T3" fmla="*/ 0 h 97"/>
                    <a:gd name="T4" fmla="*/ 12 w 414"/>
                    <a:gd name="T5" fmla="*/ 2 h 97"/>
                    <a:gd name="T6" fmla="*/ 25 w 414"/>
                    <a:gd name="T7" fmla="*/ 6 h 97"/>
                    <a:gd name="T8" fmla="*/ 38 w 414"/>
                    <a:gd name="T9" fmla="*/ 9 h 97"/>
                    <a:gd name="T10" fmla="*/ 50 w 414"/>
                    <a:gd name="T11" fmla="*/ 13 h 97"/>
                    <a:gd name="T12" fmla="*/ 63 w 414"/>
                    <a:gd name="T13" fmla="*/ 19 h 97"/>
                    <a:gd name="T14" fmla="*/ 75 w 414"/>
                    <a:gd name="T15" fmla="*/ 22 h 97"/>
                    <a:gd name="T16" fmla="*/ 87 w 414"/>
                    <a:gd name="T17" fmla="*/ 25 h 97"/>
                    <a:gd name="T18" fmla="*/ 98 w 414"/>
                    <a:gd name="T19" fmla="*/ 28 h 97"/>
                    <a:gd name="T20" fmla="*/ 98 w 414"/>
                    <a:gd name="T21" fmla="*/ 28 h 97"/>
                    <a:gd name="T22" fmla="*/ 113 w 414"/>
                    <a:gd name="T23" fmla="*/ 29 h 97"/>
                    <a:gd name="T24" fmla="*/ 126 w 414"/>
                    <a:gd name="T25" fmla="*/ 29 h 97"/>
                    <a:gd name="T26" fmla="*/ 138 w 414"/>
                    <a:gd name="T27" fmla="*/ 29 h 97"/>
                    <a:gd name="T28" fmla="*/ 152 w 414"/>
                    <a:gd name="T29" fmla="*/ 26 h 97"/>
                    <a:gd name="T30" fmla="*/ 164 w 414"/>
                    <a:gd name="T31" fmla="*/ 25 h 97"/>
                    <a:gd name="T32" fmla="*/ 176 w 414"/>
                    <a:gd name="T33" fmla="*/ 22 h 97"/>
                    <a:gd name="T34" fmla="*/ 189 w 414"/>
                    <a:gd name="T35" fmla="*/ 22 h 97"/>
                    <a:gd name="T36" fmla="*/ 204 w 414"/>
                    <a:gd name="T37" fmla="*/ 22 h 97"/>
                    <a:gd name="T38" fmla="*/ 204 w 414"/>
                    <a:gd name="T39" fmla="*/ 22 h 97"/>
                    <a:gd name="T40" fmla="*/ 217 w 414"/>
                    <a:gd name="T41" fmla="*/ 25 h 97"/>
                    <a:gd name="T42" fmla="*/ 230 w 414"/>
                    <a:gd name="T43" fmla="*/ 32 h 97"/>
                    <a:gd name="T44" fmla="*/ 245 w 414"/>
                    <a:gd name="T45" fmla="*/ 39 h 97"/>
                    <a:gd name="T46" fmla="*/ 260 w 414"/>
                    <a:gd name="T47" fmla="*/ 48 h 97"/>
                    <a:gd name="T48" fmla="*/ 275 w 414"/>
                    <a:gd name="T49" fmla="*/ 59 h 97"/>
                    <a:gd name="T50" fmla="*/ 290 w 414"/>
                    <a:gd name="T51" fmla="*/ 68 h 97"/>
                    <a:gd name="T52" fmla="*/ 304 w 414"/>
                    <a:gd name="T53" fmla="*/ 74 h 97"/>
                    <a:gd name="T54" fmla="*/ 316 w 414"/>
                    <a:gd name="T55" fmla="*/ 80 h 97"/>
                    <a:gd name="T56" fmla="*/ 316 w 414"/>
                    <a:gd name="T57" fmla="*/ 80 h 97"/>
                    <a:gd name="T58" fmla="*/ 328 w 414"/>
                    <a:gd name="T59" fmla="*/ 82 h 97"/>
                    <a:gd name="T60" fmla="*/ 340 w 414"/>
                    <a:gd name="T61" fmla="*/ 84 h 97"/>
                    <a:gd name="T62" fmla="*/ 354 w 414"/>
                    <a:gd name="T63" fmla="*/ 85 h 97"/>
                    <a:gd name="T64" fmla="*/ 366 w 414"/>
                    <a:gd name="T65" fmla="*/ 85 h 97"/>
                    <a:gd name="T66" fmla="*/ 379 w 414"/>
                    <a:gd name="T67" fmla="*/ 86 h 97"/>
                    <a:gd name="T68" fmla="*/ 391 w 414"/>
                    <a:gd name="T69" fmla="*/ 88 h 97"/>
                    <a:gd name="T70" fmla="*/ 403 w 414"/>
                    <a:gd name="T71" fmla="*/ 91 h 97"/>
                    <a:gd name="T72" fmla="*/ 414 w 414"/>
                    <a:gd name="T73"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97">
                      <a:moveTo>
                        <a:pt x="0" y="0"/>
                      </a:moveTo>
                      <a:lnTo>
                        <a:pt x="0" y="0"/>
                      </a:lnTo>
                      <a:lnTo>
                        <a:pt x="12" y="2"/>
                      </a:lnTo>
                      <a:lnTo>
                        <a:pt x="25" y="6"/>
                      </a:lnTo>
                      <a:lnTo>
                        <a:pt x="38" y="9"/>
                      </a:lnTo>
                      <a:lnTo>
                        <a:pt x="50" y="13"/>
                      </a:lnTo>
                      <a:lnTo>
                        <a:pt x="63" y="19"/>
                      </a:lnTo>
                      <a:lnTo>
                        <a:pt x="75" y="22"/>
                      </a:lnTo>
                      <a:lnTo>
                        <a:pt x="87" y="25"/>
                      </a:lnTo>
                      <a:lnTo>
                        <a:pt x="98" y="28"/>
                      </a:lnTo>
                      <a:lnTo>
                        <a:pt x="98" y="28"/>
                      </a:lnTo>
                      <a:lnTo>
                        <a:pt x="113" y="29"/>
                      </a:lnTo>
                      <a:lnTo>
                        <a:pt x="126" y="29"/>
                      </a:lnTo>
                      <a:lnTo>
                        <a:pt x="138" y="29"/>
                      </a:lnTo>
                      <a:lnTo>
                        <a:pt x="152" y="26"/>
                      </a:lnTo>
                      <a:lnTo>
                        <a:pt x="164" y="25"/>
                      </a:lnTo>
                      <a:lnTo>
                        <a:pt x="176" y="22"/>
                      </a:lnTo>
                      <a:lnTo>
                        <a:pt x="189" y="22"/>
                      </a:lnTo>
                      <a:lnTo>
                        <a:pt x="204" y="22"/>
                      </a:lnTo>
                      <a:lnTo>
                        <a:pt x="204" y="22"/>
                      </a:lnTo>
                      <a:lnTo>
                        <a:pt x="217" y="25"/>
                      </a:lnTo>
                      <a:lnTo>
                        <a:pt x="230" y="32"/>
                      </a:lnTo>
                      <a:lnTo>
                        <a:pt x="245" y="39"/>
                      </a:lnTo>
                      <a:lnTo>
                        <a:pt x="260" y="48"/>
                      </a:lnTo>
                      <a:lnTo>
                        <a:pt x="275" y="59"/>
                      </a:lnTo>
                      <a:lnTo>
                        <a:pt x="290" y="68"/>
                      </a:lnTo>
                      <a:lnTo>
                        <a:pt x="304" y="74"/>
                      </a:lnTo>
                      <a:lnTo>
                        <a:pt x="316" y="80"/>
                      </a:lnTo>
                      <a:lnTo>
                        <a:pt x="316" y="80"/>
                      </a:lnTo>
                      <a:lnTo>
                        <a:pt x="328" y="82"/>
                      </a:lnTo>
                      <a:lnTo>
                        <a:pt x="340" y="84"/>
                      </a:lnTo>
                      <a:lnTo>
                        <a:pt x="354" y="85"/>
                      </a:lnTo>
                      <a:lnTo>
                        <a:pt x="366" y="85"/>
                      </a:lnTo>
                      <a:lnTo>
                        <a:pt x="379" y="86"/>
                      </a:lnTo>
                      <a:lnTo>
                        <a:pt x="391" y="88"/>
                      </a:lnTo>
                      <a:lnTo>
                        <a:pt x="403" y="91"/>
                      </a:lnTo>
                      <a:lnTo>
                        <a:pt x="414" y="9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8387" name="Group 19"/>
              <p:cNvGrpSpPr>
                <a:grpSpLocks noChangeAspect="1"/>
              </p:cNvGrpSpPr>
              <p:nvPr/>
            </p:nvGrpSpPr>
            <p:grpSpPr bwMode="auto">
              <a:xfrm rot="535599">
                <a:off x="4235" y="3049"/>
                <a:ext cx="214" cy="390"/>
                <a:chOff x="4193" y="2839"/>
                <a:chExt cx="236" cy="430"/>
              </a:xfrm>
            </p:grpSpPr>
            <p:sp>
              <p:nvSpPr>
                <p:cNvPr id="58388" name="Freeform 20"/>
                <p:cNvSpPr>
                  <a:spLocks noChangeAspect="1"/>
                </p:cNvSpPr>
                <p:nvPr/>
              </p:nvSpPr>
              <p:spPr bwMode="auto">
                <a:xfrm rot="-224791">
                  <a:off x="4193" y="2839"/>
                  <a:ext cx="236" cy="430"/>
                </a:xfrm>
                <a:custGeom>
                  <a:avLst/>
                  <a:gdLst>
                    <a:gd name="T0" fmla="*/ 324 w 446"/>
                    <a:gd name="T1" fmla="*/ 395 h 816"/>
                    <a:gd name="T2" fmla="*/ 333 w 446"/>
                    <a:gd name="T3" fmla="*/ 374 h 816"/>
                    <a:gd name="T4" fmla="*/ 345 w 446"/>
                    <a:gd name="T5" fmla="*/ 356 h 816"/>
                    <a:gd name="T6" fmla="*/ 358 w 446"/>
                    <a:gd name="T7" fmla="*/ 336 h 816"/>
                    <a:gd name="T8" fmla="*/ 368 w 446"/>
                    <a:gd name="T9" fmla="*/ 312 h 816"/>
                    <a:gd name="T10" fmla="*/ 379 w 446"/>
                    <a:gd name="T11" fmla="*/ 283 h 816"/>
                    <a:gd name="T12" fmla="*/ 392 w 446"/>
                    <a:gd name="T13" fmla="*/ 249 h 816"/>
                    <a:gd name="T14" fmla="*/ 406 w 446"/>
                    <a:gd name="T15" fmla="*/ 212 h 816"/>
                    <a:gd name="T16" fmla="*/ 421 w 446"/>
                    <a:gd name="T17" fmla="*/ 171 h 816"/>
                    <a:gd name="T18" fmla="*/ 434 w 446"/>
                    <a:gd name="T19" fmla="*/ 130 h 816"/>
                    <a:gd name="T20" fmla="*/ 443 w 446"/>
                    <a:gd name="T21" fmla="*/ 85 h 816"/>
                    <a:gd name="T22" fmla="*/ 446 w 446"/>
                    <a:gd name="T23" fmla="*/ 41 h 816"/>
                    <a:gd name="T24" fmla="*/ 434 w 446"/>
                    <a:gd name="T25" fmla="*/ 9 h 816"/>
                    <a:gd name="T26" fmla="*/ 421 w 446"/>
                    <a:gd name="T27" fmla="*/ 0 h 816"/>
                    <a:gd name="T28" fmla="*/ 411 w 446"/>
                    <a:gd name="T29" fmla="*/ 2 h 816"/>
                    <a:gd name="T30" fmla="*/ 398 w 446"/>
                    <a:gd name="T31" fmla="*/ 10 h 816"/>
                    <a:gd name="T32" fmla="*/ 380 w 446"/>
                    <a:gd name="T33" fmla="*/ 32 h 816"/>
                    <a:gd name="T34" fmla="*/ 348 w 446"/>
                    <a:gd name="T35" fmla="*/ 79 h 816"/>
                    <a:gd name="T36" fmla="*/ 305 w 446"/>
                    <a:gd name="T37" fmla="*/ 127 h 816"/>
                    <a:gd name="T38" fmla="*/ 259 w 446"/>
                    <a:gd name="T39" fmla="*/ 162 h 816"/>
                    <a:gd name="T40" fmla="*/ 229 w 446"/>
                    <a:gd name="T41" fmla="*/ 178 h 816"/>
                    <a:gd name="T42" fmla="*/ 208 w 446"/>
                    <a:gd name="T43" fmla="*/ 201 h 816"/>
                    <a:gd name="T44" fmla="*/ 189 w 446"/>
                    <a:gd name="T45" fmla="*/ 235 h 816"/>
                    <a:gd name="T46" fmla="*/ 169 w 446"/>
                    <a:gd name="T47" fmla="*/ 281 h 816"/>
                    <a:gd name="T48" fmla="*/ 160 w 446"/>
                    <a:gd name="T49" fmla="*/ 317 h 816"/>
                    <a:gd name="T50" fmla="*/ 146 w 446"/>
                    <a:gd name="T51" fmla="*/ 357 h 816"/>
                    <a:gd name="T52" fmla="*/ 121 w 446"/>
                    <a:gd name="T53" fmla="*/ 422 h 816"/>
                    <a:gd name="T54" fmla="*/ 91 w 446"/>
                    <a:gd name="T55" fmla="*/ 500 h 816"/>
                    <a:gd name="T56" fmla="*/ 58 w 446"/>
                    <a:gd name="T57" fmla="*/ 585 h 816"/>
                    <a:gd name="T58" fmla="*/ 30 w 446"/>
                    <a:gd name="T59" fmla="*/ 667 h 816"/>
                    <a:gd name="T60" fmla="*/ 8 w 446"/>
                    <a:gd name="T61" fmla="*/ 734 h 816"/>
                    <a:gd name="T62" fmla="*/ 0 w 446"/>
                    <a:gd name="T63" fmla="*/ 781 h 816"/>
                    <a:gd name="T64" fmla="*/ 2 w 446"/>
                    <a:gd name="T65" fmla="*/ 798 h 816"/>
                    <a:gd name="T66" fmla="*/ 5 w 446"/>
                    <a:gd name="T67" fmla="*/ 810 h 816"/>
                    <a:gd name="T68" fmla="*/ 12 w 446"/>
                    <a:gd name="T69" fmla="*/ 816 h 816"/>
                    <a:gd name="T70" fmla="*/ 36 w 446"/>
                    <a:gd name="T71" fmla="*/ 810 h 816"/>
                    <a:gd name="T72" fmla="*/ 71 w 446"/>
                    <a:gd name="T73" fmla="*/ 777 h 816"/>
                    <a:gd name="T74" fmla="*/ 105 w 446"/>
                    <a:gd name="T75" fmla="*/ 733 h 816"/>
                    <a:gd name="T76" fmla="*/ 140 w 446"/>
                    <a:gd name="T77" fmla="*/ 686 h 816"/>
                    <a:gd name="T78" fmla="*/ 176 w 446"/>
                    <a:gd name="T79" fmla="*/ 640 h 816"/>
                    <a:gd name="T80" fmla="*/ 212 w 446"/>
                    <a:gd name="T81" fmla="*/ 591 h 816"/>
                    <a:gd name="T82" fmla="*/ 245 w 446"/>
                    <a:gd name="T83" fmla="*/ 541 h 816"/>
                    <a:gd name="T84" fmla="*/ 278 w 446"/>
                    <a:gd name="T85" fmla="*/ 489 h 816"/>
                    <a:gd name="T86" fmla="*/ 308 w 446"/>
                    <a:gd name="T87" fmla="*/ 435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6" h="816">
                      <a:moveTo>
                        <a:pt x="322" y="407"/>
                      </a:moveTo>
                      <a:lnTo>
                        <a:pt x="324" y="395"/>
                      </a:lnTo>
                      <a:lnTo>
                        <a:pt x="328" y="385"/>
                      </a:lnTo>
                      <a:lnTo>
                        <a:pt x="333" y="374"/>
                      </a:lnTo>
                      <a:lnTo>
                        <a:pt x="339" y="365"/>
                      </a:lnTo>
                      <a:lnTo>
                        <a:pt x="345" y="356"/>
                      </a:lnTo>
                      <a:lnTo>
                        <a:pt x="352" y="347"/>
                      </a:lnTo>
                      <a:lnTo>
                        <a:pt x="358" y="336"/>
                      </a:lnTo>
                      <a:lnTo>
                        <a:pt x="364" y="323"/>
                      </a:lnTo>
                      <a:lnTo>
                        <a:pt x="368" y="312"/>
                      </a:lnTo>
                      <a:lnTo>
                        <a:pt x="372" y="297"/>
                      </a:lnTo>
                      <a:lnTo>
                        <a:pt x="379" y="283"/>
                      </a:lnTo>
                      <a:lnTo>
                        <a:pt x="385" y="266"/>
                      </a:lnTo>
                      <a:lnTo>
                        <a:pt x="392" y="249"/>
                      </a:lnTo>
                      <a:lnTo>
                        <a:pt x="399" y="231"/>
                      </a:lnTo>
                      <a:lnTo>
                        <a:pt x="406" y="212"/>
                      </a:lnTo>
                      <a:lnTo>
                        <a:pt x="414" y="192"/>
                      </a:lnTo>
                      <a:lnTo>
                        <a:pt x="421" y="171"/>
                      </a:lnTo>
                      <a:lnTo>
                        <a:pt x="428" y="151"/>
                      </a:lnTo>
                      <a:lnTo>
                        <a:pt x="434" y="130"/>
                      </a:lnTo>
                      <a:lnTo>
                        <a:pt x="439" y="108"/>
                      </a:lnTo>
                      <a:lnTo>
                        <a:pt x="443" y="85"/>
                      </a:lnTo>
                      <a:lnTo>
                        <a:pt x="445" y="63"/>
                      </a:lnTo>
                      <a:lnTo>
                        <a:pt x="446" y="41"/>
                      </a:lnTo>
                      <a:lnTo>
                        <a:pt x="445" y="19"/>
                      </a:lnTo>
                      <a:lnTo>
                        <a:pt x="434" y="9"/>
                      </a:lnTo>
                      <a:lnTo>
                        <a:pt x="427" y="2"/>
                      </a:lnTo>
                      <a:lnTo>
                        <a:pt x="421" y="0"/>
                      </a:lnTo>
                      <a:lnTo>
                        <a:pt x="416" y="0"/>
                      </a:lnTo>
                      <a:lnTo>
                        <a:pt x="411" y="2"/>
                      </a:lnTo>
                      <a:lnTo>
                        <a:pt x="405" y="6"/>
                      </a:lnTo>
                      <a:lnTo>
                        <a:pt x="398" y="10"/>
                      </a:lnTo>
                      <a:lnTo>
                        <a:pt x="388" y="15"/>
                      </a:lnTo>
                      <a:lnTo>
                        <a:pt x="380" y="32"/>
                      </a:lnTo>
                      <a:lnTo>
                        <a:pt x="366" y="54"/>
                      </a:lnTo>
                      <a:lnTo>
                        <a:pt x="348" y="79"/>
                      </a:lnTo>
                      <a:lnTo>
                        <a:pt x="328" y="104"/>
                      </a:lnTo>
                      <a:lnTo>
                        <a:pt x="305" y="127"/>
                      </a:lnTo>
                      <a:lnTo>
                        <a:pt x="282" y="148"/>
                      </a:lnTo>
                      <a:lnTo>
                        <a:pt x="259" y="162"/>
                      </a:lnTo>
                      <a:lnTo>
                        <a:pt x="237" y="170"/>
                      </a:lnTo>
                      <a:lnTo>
                        <a:pt x="229" y="178"/>
                      </a:lnTo>
                      <a:lnTo>
                        <a:pt x="219" y="187"/>
                      </a:lnTo>
                      <a:lnTo>
                        <a:pt x="208" y="201"/>
                      </a:lnTo>
                      <a:lnTo>
                        <a:pt x="198" y="217"/>
                      </a:lnTo>
                      <a:lnTo>
                        <a:pt x="189" y="235"/>
                      </a:lnTo>
                      <a:lnTo>
                        <a:pt x="179" y="257"/>
                      </a:lnTo>
                      <a:lnTo>
                        <a:pt x="169" y="281"/>
                      </a:lnTo>
                      <a:lnTo>
                        <a:pt x="162" y="308"/>
                      </a:lnTo>
                      <a:lnTo>
                        <a:pt x="160" y="317"/>
                      </a:lnTo>
                      <a:lnTo>
                        <a:pt x="155" y="334"/>
                      </a:lnTo>
                      <a:lnTo>
                        <a:pt x="146" y="357"/>
                      </a:lnTo>
                      <a:lnTo>
                        <a:pt x="134" y="387"/>
                      </a:lnTo>
                      <a:lnTo>
                        <a:pt x="121" y="422"/>
                      </a:lnTo>
                      <a:lnTo>
                        <a:pt x="106" y="460"/>
                      </a:lnTo>
                      <a:lnTo>
                        <a:pt x="91" y="500"/>
                      </a:lnTo>
                      <a:lnTo>
                        <a:pt x="75" y="543"/>
                      </a:lnTo>
                      <a:lnTo>
                        <a:pt x="58" y="585"/>
                      </a:lnTo>
                      <a:lnTo>
                        <a:pt x="43" y="627"/>
                      </a:lnTo>
                      <a:lnTo>
                        <a:pt x="30" y="667"/>
                      </a:lnTo>
                      <a:lnTo>
                        <a:pt x="18" y="703"/>
                      </a:lnTo>
                      <a:lnTo>
                        <a:pt x="8" y="734"/>
                      </a:lnTo>
                      <a:lnTo>
                        <a:pt x="2" y="760"/>
                      </a:lnTo>
                      <a:lnTo>
                        <a:pt x="0" y="781"/>
                      </a:lnTo>
                      <a:lnTo>
                        <a:pt x="1" y="793"/>
                      </a:lnTo>
                      <a:lnTo>
                        <a:pt x="2" y="798"/>
                      </a:lnTo>
                      <a:lnTo>
                        <a:pt x="4" y="805"/>
                      </a:lnTo>
                      <a:lnTo>
                        <a:pt x="5" y="810"/>
                      </a:lnTo>
                      <a:lnTo>
                        <a:pt x="7" y="815"/>
                      </a:lnTo>
                      <a:lnTo>
                        <a:pt x="12" y="816"/>
                      </a:lnTo>
                      <a:lnTo>
                        <a:pt x="22" y="815"/>
                      </a:lnTo>
                      <a:lnTo>
                        <a:pt x="36" y="810"/>
                      </a:lnTo>
                      <a:lnTo>
                        <a:pt x="56" y="799"/>
                      </a:lnTo>
                      <a:lnTo>
                        <a:pt x="71" y="777"/>
                      </a:lnTo>
                      <a:lnTo>
                        <a:pt x="88" y="755"/>
                      </a:lnTo>
                      <a:lnTo>
                        <a:pt x="105" y="733"/>
                      </a:lnTo>
                      <a:lnTo>
                        <a:pt x="123" y="710"/>
                      </a:lnTo>
                      <a:lnTo>
                        <a:pt x="140" y="686"/>
                      </a:lnTo>
                      <a:lnTo>
                        <a:pt x="158" y="663"/>
                      </a:lnTo>
                      <a:lnTo>
                        <a:pt x="176" y="640"/>
                      </a:lnTo>
                      <a:lnTo>
                        <a:pt x="195" y="616"/>
                      </a:lnTo>
                      <a:lnTo>
                        <a:pt x="212" y="591"/>
                      </a:lnTo>
                      <a:lnTo>
                        <a:pt x="229" y="567"/>
                      </a:lnTo>
                      <a:lnTo>
                        <a:pt x="245" y="541"/>
                      </a:lnTo>
                      <a:lnTo>
                        <a:pt x="262" y="515"/>
                      </a:lnTo>
                      <a:lnTo>
                        <a:pt x="278" y="489"/>
                      </a:lnTo>
                      <a:lnTo>
                        <a:pt x="294" y="463"/>
                      </a:lnTo>
                      <a:lnTo>
                        <a:pt x="308" y="435"/>
                      </a:lnTo>
                      <a:lnTo>
                        <a:pt x="322" y="407"/>
                      </a:lnTo>
                      <a:close/>
                    </a:path>
                  </a:pathLst>
                </a:custGeom>
                <a:solidFill>
                  <a:srgbClr val="FF9966"/>
                </a:solidFill>
                <a:ln w="3175" cmpd="sng">
                  <a:solidFill>
                    <a:schemeClr val="tx1"/>
                  </a:solidFill>
                  <a:round/>
                </a:ln>
              </p:spPr>
              <p:txBody>
                <a:bodyPr/>
                <a:lstStyle/>
                <a:p>
                  <a:endParaRPr lang="en-IN"/>
                </a:p>
              </p:txBody>
            </p:sp>
            <p:sp>
              <p:nvSpPr>
                <p:cNvPr id="58389" name="Freeform 21"/>
                <p:cNvSpPr>
                  <a:spLocks noChangeAspect="1"/>
                </p:cNvSpPr>
                <p:nvPr/>
              </p:nvSpPr>
              <p:spPr bwMode="auto">
                <a:xfrm rot="-584220">
                  <a:off x="4292" y="2964"/>
                  <a:ext cx="81" cy="73"/>
                </a:xfrm>
                <a:custGeom>
                  <a:avLst/>
                  <a:gdLst>
                    <a:gd name="T0" fmla="*/ 0 w 149"/>
                    <a:gd name="T1" fmla="*/ 0 h 140"/>
                    <a:gd name="T2" fmla="*/ 0 w 149"/>
                    <a:gd name="T3" fmla="*/ 0 h 140"/>
                    <a:gd name="T4" fmla="*/ 17 w 149"/>
                    <a:gd name="T5" fmla="*/ 9 h 140"/>
                    <a:gd name="T6" fmla="*/ 32 w 149"/>
                    <a:gd name="T7" fmla="*/ 23 h 140"/>
                    <a:gd name="T8" fmla="*/ 45 w 149"/>
                    <a:gd name="T9" fmla="*/ 41 h 140"/>
                    <a:gd name="T10" fmla="*/ 57 w 149"/>
                    <a:gd name="T11" fmla="*/ 62 h 140"/>
                    <a:gd name="T12" fmla="*/ 68 w 149"/>
                    <a:gd name="T13" fmla="*/ 83 h 140"/>
                    <a:gd name="T14" fmla="*/ 77 w 149"/>
                    <a:gd name="T15" fmla="*/ 103 h 140"/>
                    <a:gd name="T16" fmla="*/ 86 w 149"/>
                    <a:gd name="T17" fmla="*/ 121 h 140"/>
                    <a:gd name="T18" fmla="*/ 95 w 149"/>
                    <a:gd name="T19" fmla="*/ 135 h 140"/>
                    <a:gd name="T20" fmla="*/ 95 w 149"/>
                    <a:gd name="T21" fmla="*/ 135 h 140"/>
                    <a:gd name="T22" fmla="*/ 101 w 149"/>
                    <a:gd name="T23" fmla="*/ 138 h 140"/>
                    <a:gd name="T24" fmla="*/ 107 w 149"/>
                    <a:gd name="T25" fmla="*/ 139 h 140"/>
                    <a:gd name="T26" fmla="*/ 113 w 149"/>
                    <a:gd name="T27" fmla="*/ 140 h 140"/>
                    <a:gd name="T28" fmla="*/ 120 w 149"/>
                    <a:gd name="T29" fmla="*/ 139 h 140"/>
                    <a:gd name="T30" fmla="*/ 127 w 149"/>
                    <a:gd name="T31" fmla="*/ 138 h 140"/>
                    <a:gd name="T32" fmla="*/ 135 w 149"/>
                    <a:gd name="T33" fmla="*/ 134 h 140"/>
                    <a:gd name="T34" fmla="*/ 142 w 149"/>
                    <a:gd name="T35" fmla="*/ 129 h 140"/>
                    <a:gd name="T36" fmla="*/ 149 w 149"/>
                    <a:gd name="T37"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9" h="140">
                      <a:moveTo>
                        <a:pt x="0" y="0"/>
                      </a:moveTo>
                      <a:lnTo>
                        <a:pt x="0" y="0"/>
                      </a:lnTo>
                      <a:lnTo>
                        <a:pt x="17" y="9"/>
                      </a:lnTo>
                      <a:lnTo>
                        <a:pt x="32" y="23"/>
                      </a:lnTo>
                      <a:lnTo>
                        <a:pt x="45" y="41"/>
                      </a:lnTo>
                      <a:lnTo>
                        <a:pt x="57" y="62"/>
                      </a:lnTo>
                      <a:lnTo>
                        <a:pt x="68" y="83"/>
                      </a:lnTo>
                      <a:lnTo>
                        <a:pt x="77" y="103"/>
                      </a:lnTo>
                      <a:lnTo>
                        <a:pt x="86" y="121"/>
                      </a:lnTo>
                      <a:lnTo>
                        <a:pt x="95" y="135"/>
                      </a:lnTo>
                      <a:lnTo>
                        <a:pt x="95" y="135"/>
                      </a:lnTo>
                      <a:lnTo>
                        <a:pt x="101" y="138"/>
                      </a:lnTo>
                      <a:lnTo>
                        <a:pt x="107" y="139"/>
                      </a:lnTo>
                      <a:lnTo>
                        <a:pt x="113" y="140"/>
                      </a:lnTo>
                      <a:lnTo>
                        <a:pt x="120" y="139"/>
                      </a:lnTo>
                      <a:lnTo>
                        <a:pt x="127" y="138"/>
                      </a:lnTo>
                      <a:lnTo>
                        <a:pt x="135" y="134"/>
                      </a:lnTo>
                      <a:lnTo>
                        <a:pt x="142" y="129"/>
                      </a:lnTo>
                      <a:lnTo>
                        <a:pt x="149" y="122"/>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8390" name="Group 22"/>
              <p:cNvGrpSpPr>
                <a:grpSpLocks noChangeAspect="1"/>
              </p:cNvGrpSpPr>
              <p:nvPr/>
            </p:nvGrpSpPr>
            <p:grpSpPr bwMode="auto">
              <a:xfrm rot="535599">
                <a:off x="4213" y="3039"/>
                <a:ext cx="192" cy="378"/>
                <a:chOff x="4158" y="2838"/>
                <a:chExt cx="212" cy="415"/>
              </a:xfrm>
            </p:grpSpPr>
            <p:sp>
              <p:nvSpPr>
                <p:cNvPr id="58391" name="Freeform 23"/>
                <p:cNvSpPr>
                  <a:spLocks noChangeAspect="1"/>
                </p:cNvSpPr>
                <p:nvPr/>
              </p:nvSpPr>
              <p:spPr bwMode="auto">
                <a:xfrm rot="-209559">
                  <a:off x="4158" y="2838"/>
                  <a:ext cx="212" cy="415"/>
                </a:xfrm>
                <a:custGeom>
                  <a:avLst/>
                  <a:gdLst>
                    <a:gd name="T0" fmla="*/ 296 w 395"/>
                    <a:gd name="T1" fmla="*/ 380 h 787"/>
                    <a:gd name="T2" fmla="*/ 304 w 395"/>
                    <a:gd name="T3" fmla="*/ 360 h 787"/>
                    <a:gd name="T4" fmla="*/ 315 w 395"/>
                    <a:gd name="T5" fmla="*/ 344 h 787"/>
                    <a:gd name="T6" fmla="*/ 327 w 395"/>
                    <a:gd name="T7" fmla="*/ 323 h 787"/>
                    <a:gd name="T8" fmla="*/ 336 w 395"/>
                    <a:gd name="T9" fmla="*/ 299 h 787"/>
                    <a:gd name="T10" fmla="*/ 344 w 395"/>
                    <a:gd name="T11" fmla="*/ 273 h 787"/>
                    <a:gd name="T12" fmla="*/ 355 w 395"/>
                    <a:gd name="T13" fmla="*/ 241 h 787"/>
                    <a:gd name="T14" fmla="*/ 367 w 395"/>
                    <a:gd name="T15" fmla="*/ 206 h 787"/>
                    <a:gd name="T16" fmla="*/ 378 w 395"/>
                    <a:gd name="T17" fmla="*/ 168 h 787"/>
                    <a:gd name="T18" fmla="*/ 388 w 395"/>
                    <a:gd name="T19" fmla="*/ 128 h 787"/>
                    <a:gd name="T20" fmla="*/ 394 w 395"/>
                    <a:gd name="T21" fmla="*/ 87 h 787"/>
                    <a:gd name="T22" fmla="*/ 395 w 395"/>
                    <a:gd name="T23" fmla="*/ 46 h 787"/>
                    <a:gd name="T24" fmla="*/ 380 w 395"/>
                    <a:gd name="T25" fmla="*/ 15 h 787"/>
                    <a:gd name="T26" fmla="*/ 360 w 395"/>
                    <a:gd name="T27" fmla="*/ 3 h 787"/>
                    <a:gd name="T28" fmla="*/ 342 w 395"/>
                    <a:gd name="T29" fmla="*/ 0 h 787"/>
                    <a:gd name="T30" fmla="*/ 323 w 395"/>
                    <a:gd name="T31" fmla="*/ 4 h 787"/>
                    <a:gd name="T32" fmla="*/ 302 w 395"/>
                    <a:gd name="T33" fmla="*/ 21 h 787"/>
                    <a:gd name="T34" fmla="*/ 276 w 395"/>
                    <a:gd name="T35" fmla="*/ 68 h 787"/>
                    <a:gd name="T36" fmla="*/ 246 w 395"/>
                    <a:gd name="T37" fmla="*/ 128 h 787"/>
                    <a:gd name="T38" fmla="*/ 215 w 395"/>
                    <a:gd name="T39" fmla="*/ 178 h 787"/>
                    <a:gd name="T40" fmla="*/ 195 w 395"/>
                    <a:gd name="T41" fmla="*/ 202 h 787"/>
                    <a:gd name="T42" fmla="*/ 186 w 395"/>
                    <a:gd name="T43" fmla="*/ 221 h 787"/>
                    <a:gd name="T44" fmla="*/ 173 w 395"/>
                    <a:gd name="T45" fmla="*/ 249 h 787"/>
                    <a:gd name="T46" fmla="*/ 156 w 395"/>
                    <a:gd name="T47" fmla="*/ 286 h 787"/>
                    <a:gd name="T48" fmla="*/ 144 w 395"/>
                    <a:gd name="T49" fmla="*/ 318 h 787"/>
                    <a:gd name="T50" fmla="*/ 132 w 395"/>
                    <a:gd name="T51" fmla="*/ 357 h 787"/>
                    <a:gd name="T52" fmla="*/ 109 w 395"/>
                    <a:gd name="T53" fmla="*/ 418 h 787"/>
                    <a:gd name="T54" fmla="*/ 81 w 395"/>
                    <a:gd name="T55" fmla="*/ 492 h 787"/>
                    <a:gd name="T56" fmla="*/ 52 w 395"/>
                    <a:gd name="T57" fmla="*/ 571 h 787"/>
                    <a:gd name="T58" fmla="*/ 26 w 395"/>
                    <a:gd name="T59" fmla="*/ 648 h 787"/>
                    <a:gd name="T60" fmla="*/ 8 w 395"/>
                    <a:gd name="T61" fmla="*/ 712 h 787"/>
                    <a:gd name="T62" fmla="*/ 0 w 395"/>
                    <a:gd name="T63" fmla="*/ 755 h 787"/>
                    <a:gd name="T64" fmla="*/ 4 w 395"/>
                    <a:gd name="T65" fmla="*/ 771 h 787"/>
                    <a:gd name="T66" fmla="*/ 6 w 395"/>
                    <a:gd name="T67" fmla="*/ 782 h 787"/>
                    <a:gd name="T68" fmla="*/ 15 w 395"/>
                    <a:gd name="T69" fmla="*/ 787 h 787"/>
                    <a:gd name="T70" fmla="*/ 37 w 395"/>
                    <a:gd name="T71" fmla="*/ 781 h 787"/>
                    <a:gd name="T72" fmla="*/ 71 w 395"/>
                    <a:gd name="T73" fmla="*/ 748 h 787"/>
                    <a:gd name="T74" fmla="*/ 102 w 395"/>
                    <a:gd name="T75" fmla="*/ 704 h 787"/>
                    <a:gd name="T76" fmla="*/ 135 w 395"/>
                    <a:gd name="T77" fmla="*/ 660 h 787"/>
                    <a:gd name="T78" fmla="*/ 166 w 395"/>
                    <a:gd name="T79" fmla="*/ 614 h 787"/>
                    <a:gd name="T80" fmla="*/ 198 w 395"/>
                    <a:gd name="T81" fmla="*/ 569 h 787"/>
                    <a:gd name="T82" fmla="*/ 228 w 395"/>
                    <a:gd name="T83" fmla="*/ 519 h 787"/>
                    <a:gd name="T84" fmla="*/ 257 w 395"/>
                    <a:gd name="T85" fmla="*/ 470 h 787"/>
                    <a:gd name="T86" fmla="*/ 282 w 395"/>
                    <a:gd name="T87" fmla="*/ 418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5" h="787">
                      <a:moveTo>
                        <a:pt x="293" y="392"/>
                      </a:moveTo>
                      <a:lnTo>
                        <a:pt x="296" y="380"/>
                      </a:lnTo>
                      <a:lnTo>
                        <a:pt x="299" y="370"/>
                      </a:lnTo>
                      <a:lnTo>
                        <a:pt x="304" y="360"/>
                      </a:lnTo>
                      <a:lnTo>
                        <a:pt x="310" y="351"/>
                      </a:lnTo>
                      <a:lnTo>
                        <a:pt x="315" y="344"/>
                      </a:lnTo>
                      <a:lnTo>
                        <a:pt x="321" y="333"/>
                      </a:lnTo>
                      <a:lnTo>
                        <a:pt x="327" y="323"/>
                      </a:lnTo>
                      <a:lnTo>
                        <a:pt x="333" y="311"/>
                      </a:lnTo>
                      <a:lnTo>
                        <a:pt x="336" y="299"/>
                      </a:lnTo>
                      <a:lnTo>
                        <a:pt x="339" y="286"/>
                      </a:lnTo>
                      <a:lnTo>
                        <a:pt x="344" y="273"/>
                      </a:lnTo>
                      <a:lnTo>
                        <a:pt x="349" y="258"/>
                      </a:lnTo>
                      <a:lnTo>
                        <a:pt x="355" y="241"/>
                      </a:lnTo>
                      <a:lnTo>
                        <a:pt x="361" y="224"/>
                      </a:lnTo>
                      <a:lnTo>
                        <a:pt x="367" y="206"/>
                      </a:lnTo>
                      <a:lnTo>
                        <a:pt x="373" y="188"/>
                      </a:lnTo>
                      <a:lnTo>
                        <a:pt x="378" y="168"/>
                      </a:lnTo>
                      <a:lnTo>
                        <a:pt x="384" y="149"/>
                      </a:lnTo>
                      <a:lnTo>
                        <a:pt x="388" y="128"/>
                      </a:lnTo>
                      <a:lnTo>
                        <a:pt x="391" y="108"/>
                      </a:lnTo>
                      <a:lnTo>
                        <a:pt x="394" y="87"/>
                      </a:lnTo>
                      <a:lnTo>
                        <a:pt x="395" y="67"/>
                      </a:lnTo>
                      <a:lnTo>
                        <a:pt x="395" y="46"/>
                      </a:lnTo>
                      <a:lnTo>
                        <a:pt x="392" y="25"/>
                      </a:lnTo>
                      <a:lnTo>
                        <a:pt x="380" y="15"/>
                      </a:lnTo>
                      <a:lnTo>
                        <a:pt x="369" y="8"/>
                      </a:lnTo>
                      <a:lnTo>
                        <a:pt x="360" y="3"/>
                      </a:lnTo>
                      <a:lnTo>
                        <a:pt x="351" y="0"/>
                      </a:lnTo>
                      <a:lnTo>
                        <a:pt x="342" y="0"/>
                      </a:lnTo>
                      <a:lnTo>
                        <a:pt x="333" y="2"/>
                      </a:lnTo>
                      <a:lnTo>
                        <a:pt x="323" y="4"/>
                      </a:lnTo>
                      <a:lnTo>
                        <a:pt x="313" y="8"/>
                      </a:lnTo>
                      <a:lnTo>
                        <a:pt x="302" y="21"/>
                      </a:lnTo>
                      <a:lnTo>
                        <a:pt x="290" y="42"/>
                      </a:lnTo>
                      <a:lnTo>
                        <a:pt x="276" y="68"/>
                      </a:lnTo>
                      <a:lnTo>
                        <a:pt x="262" y="98"/>
                      </a:lnTo>
                      <a:lnTo>
                        <a:pt x="246" y="128"/>
                      </a:lnTo>
                      <a:lnTo>
                        <a:pt x="230" y="155"/>
                      </a:lnTo>
                      <a:lnTo>
                        <a:pt x="215" y="178"/>
                      </a:lnTo>
                      <a:lnTo>
                        <a:pt x="199" y="194"/>
                      </a:lnTo>
                      <a:lnTo>
                        <a:pt x="195" y="202"/>
                      </a:lnTo>
                      <a:lnTo>
                        <a:pt x="190" y="211"/>
                      </a:lnTo>
                      <a:lnTo>
                        <a:pt x="186" y="221"/>
                      </a:lnTo>
                      <a:lnTo>
                        <a:pt x="181" y="234"/>
                      </a:lnTo>
                      <a:lnTo>
                        <a:pt x="173" y="249"/>
                      </a:lnTo>
                      <a:lnTo>
                        <a:pt x="166" y="267"/>
                      </a:lnTo>
                      <a:lnTo>
                        <a:pt x="156" y="286"/>
                      </a:lnTo>
                      <a:lnTo>
                        <a:pt x="146" y="310"/>
                      </a:lnTo>
                      <a:lnTo>
                        <a:pt x="144" y="318"/>
                      </a:lnTo>
                      <a:lnTo>
                        <a:pt x="140" y="333"/>
                      </a:lnTo>
                      <a:lnTo>
                        <a:pt x="132" y="357"/>
                      </a:lnTo>
                      <a:lnTo>
                        <a:pt x="121" y="385"/>
                      </a:lnTo>
                      <a:lnTo>
                        <a:pt x="109" y="418"/>
                      </a:lnTo>
                      <a:lnTo>
                        <a:pt x="96" y="453"/>
                      </a:lnTo>
                      <a:lnTo>
                        <a:pt x="81" y="492"/>
                      </a:lnTo>
                      <a:lnTo>
                        <a:pt x="67" y="532"/>
                      </a:lnTo>
                      <a:lnTo>
                        <a:pt x="52" y="571"/>
                      </a:lnTo>
                      <a:lnTo>
                        <a:pt x="38" y="610"/>
                      </a:lnTo>
                      <a:lnTo>
                        <a:pt x="26" y="648"/>
                      </a:lnTo>
                      <a:lnTo>
                        <a:pt x="15" y="682"/>
                      </a:lnTo>
                      <a:lnTo>
                        <a:pt x="8" y="712"/>
                      </a:lnTo>
                      <a:lnTo>
                        <a:pt x="2" y="736"/>
                      </a:lnTo>
                      <a:lnTo>
                        <a:pt x="0" y="755"/>
                      </a:lnTo>
                      <a:lnTo>
                        <a:pt x="3" y="766"/>
                      </a:lnTo>
                      <a:lnTo>
                        <a:pt x="4" y="771"/>
                      </a:lnTo>
                      <a:lnTo>
                        <a:pt x="5" y="777"/>
                      </a:lnTo>
                      <a:lnTo>
                        <a:pt x="6" y="782"/>
                      </a:lnTo>
                      <a:lnTo>
                        <a:pt x="9" y="786"/>
                      </a:lnTo>
                      <a:lnTo>
                        <a:pt x="15" y="787"/>
                      </a:lnTo>
                      <a:lnTo>
                        <a:pt x="23" y="786"/>
                      </a:lnTo>
                      <a:lnTo>
                        <a:pt x="37" y="781"/>
                      </a:lnTo>
                      <a:lnTo>
                        <a:pt x="56" y="769"/>
                      </a:lnTo>
                      <a:lnTo>
                        <a:pt x="71" y="748"/>
                      </a:lnTo>
                      <a:lnTo>
                        <a:pt x="86" y="726"/>
                      </a:lnTo>
                      <a:lnTo>
                        <a:pt x="102" y="704"/>
                      </a:lnTo>
                      <a:lnTo>
                        <a:pt x="118" y="682"/>
                      </a:lnTo>
                      <a:lnTo>
                        <a:pt x="135" y="660"/>
                      </a:lnTo>
                      <a:lnTo>
                        <a:pt x="150" y="638"/>
                      </a:lnTo>
                      <a:lnTo>
                        <a:pt x="166" y="614"/>
                      </a:lnTo>
                      <a:lnTo>
                        <a:pt x="182" y="592"/>
                      </a:lnTo>
                      <a:lnTo>
                        <a:pt x="198" y="569"/>
                      </a:lnTo>
                      <a:lnTo>
                        <a:pt x="213" y="544"/>
                      </a:lnTo>
                      <a:lnTo>
                        <a:pt x="228" y="519"/>
                      </a:lnTo>
                      <a:lnTo>
                        <a:pt x="242" y="494"/>
                      </a:lnTo>
                      <a:lnTo>
                        <a:pt x="257" y="470"/>
                      </a:lnTo>
                      <a:lnTo>
                        <a:pt x="269" y="444"/>
                      </a:lnTo>
                      <a:lnTo>
                        <a:pt x="282" y="418"/>
                      </a:lnTo>
                      <a:lnTo>
                        <a:pt x="293" y="392"/>
                      </a:lnTo>
                      <a:close/>
                    </a:path>
                  </a:pathLst>
                </a:custGeom>
                <a:solidFill>
                  <a:srgbClr val="FF9966"/>
                </a:solidFill>
                <a:ln w="3175" cmpd="sng">
                  <a:solidFill>
                    <a:schemeClr val="tx1"/>
                  </a:solidFill>
                  <a:round/>
                </a:ln>
              </p:spPr>
              <p:txBody>
                <a:bodyPr/>
                <a:lstStyle/>
                <a:p>
                  <a:endParaRPr lang="en-IN"/>
                </a:p>
              </p:txBody>
            </p:sp>
            <p:sp>
              <p:nvSpPr>
                <p:cNvPr id="58392" name="Freeform 24"/>
                <p:cNvSpPr>
                  <a:spLocks noChangeAspect="1"/>
                </p:cNvSpPr>
                <p:nvPr/>
              </p:nvSpPr>
              <p:spPr bwMode="auto">
                <a:xfrm rot="-804560">
                  <a:off x="4248" y="2961"/>
                  <a:ext cx="75" cy="66"/>
                </a:xfrm>
                <a:custGeom>
                  <a:avLst/>
                  <a:gdLst>
                    <a:gd name="T0" fmla="*/ 0 w 139"/>
                    <a:gd name="T1" fmla="*/ 0 h 123"/>
                    <a:gd name="T2" fmla="*/ 0 w 139"/>
                    <a:gd name="T3" fmla="*/ 0 h 123"/>
                    <a:gd name="T4" fmla="*/ 6 w 139"/>
                    <a:gd name="T5" fmla="*/ 5 h 123"/>
                    <a:gd name="T6" fmla="*/ 12 w 139"/>
                    <a:gd name="T7" fmla="*/ 10 h 123"/>
                    <a:gd name="T8" fmla="*/ 17 w 139"/>
                    <a:gd name="T9" fmla="*/ 18 h 123"/>
                    <a:gd name="T10" fmla="*/ 22 w 139"/>
                    <a:gd name="T11" fmla="*/ 26 h 123"/>
                    <a:gd name="T12" fmla="*/ 27 w 139"/>
                    <a:gd name="T13" fmla="*/ 35 h 123"/>
                    <a:gd name="T14" fmla="*/ 31 w 139"/>
                    <a:gd name="T15" fmla="*/ 44 h 123"/>
                    <a:gd name="T16" fmla="*/ 36 w 139"/>
                    <a:gd name="T17" fmla="*/ 53 h 123"/>
                    <a:gd name="T18" fmla="*/ 40 w 139"/>
                    <a:gd name="T19" fmla="*/ 63 h 123"/>
                    <a:gd name="T20" fmla="*/ 40 w 139"/>
                    <a:gd name="T21" fmla="*/ 63 h 123"/>
                    <a:gd name="T22" fmla="*/ 42 w 139"/>
                    <a:gd name="T23" fmla="*/ 70 h 123"/>
                    <a:gd name="T24" fmla="*/ 45 w 139"/>
                    <a:gd name="T25" fmla="*/ 76 h 123"/>
                    <a:gd name="T26" fmla="*/ 47 w 139"/>
                    <a:gd name="T27" fmla="*/ 83 h 123"/>
                    <a:gd name="T28" fmla="*/ 51 w 139"/>
                    <a:gd name="T29" fmla="*/ 88 h 123"/>
                    <a:gd name="T30" fmla="*/ 54 w 139"/>
                    <a:gd name="T31" fmla="*/ 95 h 123"/>
                    <a:gd name="T32" fmla="*/ 58 w 139"/>
                    <a:gd name="T33" fmla="*/ 100 h 123"/>
                    <a:gd name="T34" fmla="*/ 63 w 139"/>
                    <a:gd name="T35" fmla="*/ 106 h 123"/>
                    <a:gd name="T36" fmla="*/ 68 w 139"/>
                    <a:gd name="T37" fmla="*/ 112 h 123"/>
                    <a:gd name="T38" fmla="*/ 68 w 139"/>
                    <a:gd name="T39" fmla="*/ 112 h 123"/>
                    <a:gd name="T40" fmla="*/ 73 w 139"/>
                    <a:gd name="T41" fmla="*/ 118 h 123"/>
                    <a:gd name="T42" fmla="*/ 80 w 139"/>
                    <a:gd name="T43" fmla="*/ 122 h 123"/>
                    <a:gd name="T44" fmla="*/ 87 w 139"/>
                    <a:gd name="T45" fmla="*/ 123 h 123"/>
                    <a:gd name="T46" fmla="*/ 97 w 139"/>
                    <a:gd name="T47" fmla="*/ 123 h 123"/>
                    <a:gd name="T48" fmla="*/ 106 w 139"/>
                    <a:gd name="T49" fmla="*/ 122 h 123"/>
                    <a:gd name="T50" fmla="*/ 117 w 139"/>
                    <a:gd name="T51" fmla="*/ 119 h 123"/>
                    <a:gd name="T52" fmla="*/ 128 w 139"/>
                    <a:gd name="T53" fmla="*/ 115 h 123"/>
                    <a:gd name="T54" fmla="*/ 139 w 139"/>
                    <a:gd name="T55" fmla="*/ 10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9" h="123">
                      <a:moveTo>
                        <a:pt x="0" y="0"/>
                      </a:moveTo>
                      <a:lnTo>
                        <a:pt x="0" y="0"/>
                      </a:lnTo>
                      <a:lnTo>
                        <a:pt x="6" y="5"/>
                      </a:lnTo>
                      <a:lnTo>
                        <a:pt x="12" y="10"/>
                      </a:lnTo>
                      <a:lnTo>
                        <a:pt x="17" y="18"/>
                      </a:lnTo>
                      <a:lnTo>
                        <a:pt x="22" y="26"/>
                      </a:lnTo>
                      <a:lnTo>
                        <a:pt x="27" y="35"/>
                      </a:lnTo>
                      <a:lnTo>
                        <a:pt x="31" y="44"/>
                      </a:lnTo>
                      <a:lnTo>
                        <a:pt x="36" y="53"/>
                      </a:lnTo>
                      <a:lnTo>
                        <a:pt x="40" y="63"/>
                      </a:lnTo>
                      <a:lnTo>
                        <a:pt x="40" y="63"/>
                      </a:lnTo>
                      <a:lnTo>
                        <a:pt x="42" y="70"/>
                      </a:lnTo>
                      <a:lnTo>
                        <a:pt x="45" y="76"/>
                      </a:lnTo>
                      <a:lnTo>
                        <a:pt x="47" y="83"/>
                      </a:lnTo>
                      <a:lnTo>
                        <a:pt x="51" y="88"/>
                      </a:lnTo>
                      <a:lnTo>
                        <a:pt x="54" y="95"/>
                      </a:lnTo>
                      <a:lnTo>
                        <a:pt x="58" y="100"/>
                      </a:lnTo>
                      <a:lnTo>
                        <a:pt x="63" y="106"/>
                      </a:lnTo>
                      <a:lnTo>
                        <a:pt x="68" y="112"/>
                      </a:lnTo>
                      <a:lnTo>
                        <a:pt x="68" y="112"/>
                      </a:lnTo>
                      <a:lnTo>
                        <a:pt x="73" y="118"/>
                      </a:lnTo>
                      <a:lnTo>
                        <a:pt x="80" y="122"/>
                      </a:lnTo>
                      <a:lnTo>
                        <a:pt x="87" y="123"/>
                      </a:lnTo>
                      <a:lnTo>
                        <a:pt x="97" y="123"/>
                      </a:lnTo>
                      <a:lnTo>
                        <a:pt x="106" y="122"/>
                      </a:lnTo>
                      <a:lnTo>
                        <a:pt x="117" y="119"/>
                      </a:lnTo>
                      <a:lnTo>
                        <a:pt x="128" y="115"/>
                      </a:lnTo>
                      <a:lnTo>
                        <a:pt x="139" y="109"/>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8393" name="Group 25"/>
              <p:cNvGrpSpPr>
                <a:grpSpLocks noChangeAspect="1"/>
              </p:cNvGrpSpPr>
              <p:nvPr/>
            </p:nvGrpSpPr>
            <p:grpSpPr bwMode="auto">
              <a:xfrm rot="535599">
                <a:off x="4079" y="3014"/>
                <a:ext cx="169" cy="403"/>
                <a:chOff x="4000" y="2813"/>
                <a:chExt cx="186" cy="444"/>
              </a:xfrm>
            </p:grpSpPr>
            <p:sp>
              <p:nvSpPr>
                <p:cNvPr id="58394" name="Freeform 26"/>
                <p:cNvSpPr>
                  <a:spLocks noChangeAspect="1"/>
                </p:cNvSpPr>
                <p:nvPr/>
              </p:nvSpPr>
              <p:spPr bwMode="auto">
                <a:xfrm rot="-498597">
                  <a:off x="4000" y="2813"/>
                  <a:ext cx="186" cy="444"/>
                </a:xfrm>
                <a:custGeom>
                  <a:avLst/>
                  <a:gdLst>
                    <a:gd name="T0" fmla="*/ 76 w 347"/>
                    <a:gd name="T1" fmla="*/ 292 h 846"/>
                    <a:gd name="T2" fmla="*/ 52 w 347"/>
                    <a:gd name="T3" fmla="*/ 419 h 846"/>
                    <a:gd name="T4" fmla="*/ 32 w 347"/>
                    <a:gd name="T5" fmla="*/ 528 h 846"/>
                    <a:gd name="T6" fmla="*/ 18 w 347"/>
                    <a:gd name="T7" fmla="*/ 621 h 846"/>
                    <a:gd name="T8" fmla="*/ 7 w 347"/>
                    <a:gd name="T9" fmla="*/ 699 h 846"/>
                    <a:gd name="T10" fmla="*/ 1 w 347"/>
                    <a:gd name="T11" fmla="*/ 761 h 846"/>
                    <a:gd name="T12" fmla="*/ 0 w 347"/>
                    <a:gd name="T13" fmla="*/ 805 h 846"/>
                    <a:gd name="T14" fmla="*/ 3 w 347"/>
                    <a:gd name="T15" fmla="*/ 833 h 846"/>
                    <a:gd name="T16" fmla="*/ 11 w 347"/>
                    <a:gd name="T17" fmla="*/ 846 h 846"/>
                    <a:gd name="T18" fmla="*/ 23 w 347"/>
                    <a:gd name="T19" fmla="*/ 843 h 846"/>
                    <a:gd name="T20" fmla="*/ 41 w 347"/>
                    <a:gd name="T21" fmla="*/ 822 h 846"/>
                    <a:gd name="T22" fmla="*/ 63 w 347"/>
                    <a:gd name="T23" fmla="*/ 785 h 846"/>
                    <a:gd name="T24" fmla="*/ 89 w 347"/>
                    <a:gd name="T25" fmla="*/ 732 h 846"/>
                    <a:gd name="T26" fmla="*/ 121 w 347"/>
                    <a:gd name="T27" fmla="*/ 663 h 846"/>
                    <a:gd name="T28" fmla="*/ 157 w 347"/>
                    <a:gd name="T29" fmla="*/ 577 h 846"/>
                    <a:gd name="T30" fmla="*/ 198 w 347"/>
                    <a:gd name="T31" fmla="*/ 476 h 846"/>
                    <a:gd name="T32" fmla="*/ 244 w 347"/>
                    <a:gd name="T33" fmla="*/ 357 h 846"/>
                    <a:gd name="T34" fmla="*/ 253 w 347"/>
                    <a:gd name="T35" fmla="*/ 342 h 846"/>
                    <a:gd name="T36" fmla="*/ 267 w 347"/>
                    <a:gd name="T37" fmla="*/ 322 h 846"/>
                    <a:gd name="T38" fmla="*/ 286 w 347"/>
                    <a:gd name="T39" fmla="*/ 299 h 846"/>
                    <a:gd name="T40" fmla="*/ 306 w 347"/>
                    <a:gd name="T41" fmla="*/ 273 h 846"/>
                    <a:gd name="T42" fmla="*/ 325 w 347"/>
                    <a:gd name="T43" fmla="*/ 246 h 846"/>
                    <a:gd name="T44" fmla="*/ 338 w 347"/>
                    <a:gd name="T45" fmla="*/ 218 h 846"/>
                    <a:gd name="T46" fmla="*/ 347 w 347"/>
                    <a:gd name="T47" fmla="*/ 191 h 846"/>
                    <a:gd name="T48" fmla="*/ 345 w 347"/>
                    <a:gd name="T49" fmla="*/ 166 h 846"/>
                    <a:gd name="T50" fmla="*/ 334 w 347"/>
                    <a:gd name="T51" fmla="*/ 132 h 846"/>
                    <a:gd name="T52" fmla="*/ 323 w 347"/>
                    <a:gd name="T53" fmla="*/ 101 h 846"/>
                    <a:gd name="T54" fmla="*/ 312 w 347"/>
                    <a:gd name="T55" fmla="*/ 74 h 846"/>
                    <a:gd name="T56" fmla="*/ 302 w 347"/>
                    <a:gd name="T57" fmla="*/ 51 h 846"/>
                    <a:gd name="T58" fmla="*/ 291 w 347"/>
                    <a:gd name="T59" fmla="*/ 31 h 846"/>
                    <a:gd name="T60" fmla="*/ 280 w 347"/>
                    <a:gd name="T61" fmla="*/ 17 h 846"/>
                    <a:gd name="T62" fmla="*/ 268 w 347"/>
                    <a:gd name="T63" fmla="*/ 6 h 846"/>
                    <a:gd name="T64" fmla="*/ 255 w 347"/>
                    <a:gd name="T65" fmla="*/ 1 h 846"/>
                    <a:gd name="T66" fmla="*/ 238 w 347"/>
                    <a:gd name="T67" fmla="*/ 0 h 846"/>
                    <a:gd name="T68" fmla="*/ 220 w 347"/>
                    <a:gd name="T69" fmla="*/ 2 h 846"/>
                    <a:gd name="T70" fmla="*/ 201 w 347"/>
                    <a:gd name="T71" fmla="*/ 9 h 846"/>
                    <a:gd name="T72" fmla="*/ 180 w 347"/>
                    <a:gd name="T73" fmla="*/ 19 h 846"/>
                    <a:gd name="T74" fmla="*/ 158 w 347"/>
                    <a:gd name="T75" fmla="*/ 32 h 846"/>
                    <a:gd name="T76" fmla="*/ 136 w 347"/>
                    <a:gd name="T77" fmla="*/ 48 h 846"/>
                    <a:gd name="T78" fmla="*/ 116 w 347"/>
                    <a:gd name="T79" fmla="*/ 64 h 846"/>
                    <a:gd name="T80" fmla="*/ 94 w 347"/>
                    <a:gd name="T81" fmla="*/ 82 h 846"/>
                    <a:gd name="T82" fmla="*/ 87 w 347"/>
                    <a:gd name="T83" fmla="*/ 95 h 846"/>
                    <a:gd name="T84" fmla="*/ 82 w 347"/>
                    <a:gd name="T85" fmla="*/ 108 h 846"/>
                    <a:gd name="T86" fmla="*/ 78 w 347"/>
                    <a:gd name="T87" fmla="*/ 122 h 846"/>
                    <a:gd name="T88" fmla="*/ 76 w 347"/>
                    <a:gd name="T89" fmla="*/ 136 h 846"/>
                    <a:gd name="T90" fmla="*/ 74 w 347"/>
                    <a:gd name="T91" fmla="*/ 152 h 846"/>
                    <a:gd name="T92" fmla="*/ 74 w 347"/>
                    <a:gd name="T93" fmla="*/ 166 h 846"/>
                    <a:gd name="T94" fmla="*/ 74 w 347"/>
                    <a:gd name="T95" fmla="*/ 182 h 846"/>
                    <a:gd name="T96" fmla="*/ 75 w 347"/>
                    <a:gd name="T97" fmla="*/ 196 h 846"/>
                    <a:gd name="T98" fmla="*/ 76 w 347"/>
                    <a:gd name="T99" fmla="*/ 212 h 846"/>
                    <a:gd name="T100" fmla="*/ 77 w 347"/>
                    <a:gd name="T101" fmla="*/ 226 h 846"/>
                    <a:gd name="T102" fmla="*/ 78 w 347"/>
                    <a:gd name="T103" fmla="*/ 239 h 846"/>
                    <a:gd name="T104" fmla="*/ 78 w 347"/>
                    <a:gd name="T105" fmla="*/ 252 h 846"/>
                    <a:gd name="T106" fmla="*/ 80 w 347"/>
                    <a:gd name="T107" fmla="*/ 264 h 846"/>
                    <a:gd name="T108" fmla="*/ 80 w 347"/>
                    <a:gd name="T109" fmla="*/ 274 h 846"/>
                    <a:gd name="T110" fmla="*/ 78 w 347"/>
                    <a:gd name="T111" fmla="*/ 285 h 846"/>
                    <a:gd name="T112" fmla="*/ 76 w 347"/>
                    <a:gd name="T113" fmla="*/ 292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7" h="846">
                      <a:moveTo>
                        <a:pt x="76" y="292"/>
                      </a:moveTo>
                      <a:lnTo>
                        <a:pt x="52" y="419"/>
                      </a:lnTo>
                      <a:lnTo>
                        <a:pt x="32" y="528"/>
                      </a:lnTo>
                      <a:lnTo>
                        <a:pt x="18" y="621"/>
                      </a:lnTo>
                      <a:lnTo>
                        <a:pt x="7" y="699"/>
                      </a:lnTo>
                      <a:lnTo>
                        <a:pt x="1" y="761"/>
                      </a:lnTo>
                      <a:lnTo>
                        <a:pt x="0" y="805"/>
                      </a:lnTo>
                      <a:lnTo>
                        <a:pt x="3" y="833"/>
                      </a:lnTo>
                      <a:lnTo>
                        <a:pt x="11" y="846"/>
                      </a:lnTo>
                      <a:lnTo>
                        <a:pt x="23" y="843"/>
                      </a:lnTo>
                      <a:lnTo>
                        <a:pt x="41" y="822"/>
                      </a:lnTo>
                      <a:lnTo>
                        <a:pt x="63" y="785"/>
                      </a:lnTo>
                      <a:lnTo>
                        <a:pt x="89" y="732"/>
                      </a:lnTo>
                      <a:lnTo>
                        <a:pt x="121" y="663"/>
                      </a:lnTo>
                      <a:lnTo>
                        <a:pt x="157" y="577"/>
                      </a:lnTo>
                      <a:lnTo>
                        <a:pt x="198" y="476"/>
                      </a:lnTo>
                      <a:lnTo>
                        <a:pt x="244" y="357"/>
                      </a:lnTo>
                      <a:lnTo>
                        <a:pt x="253" y="342"/>
                      </a:lnTo>
                      <a:lnTo>
                        <a:pt x="267" y="322"/>
                      </a:lnTo>
                      <a:lnTo>
                        <a:pt x="286" y="299"/>
                      </a:lnTo>
                      <a:lnTo>
                        <a:pt x="306" y="273"/>
                      </a:lnTo>
                      <a:lnTo>
                        <a:pt x="325" y="246"/>
                      </a:lnTo>
                      <a:lnTo>
                        <a:pt x="338" y="218"/>
                      </a:lnTo>
                      <a:lnTo>
                        <a:pt x="347" y="191"/>
                      </a:lnTo>
                      <a:lnTo>
                        <a:pt x="345" y="166"/>
                      </a:lnTo>
                      <a:lnTo>
                        <a:pt x="334" y="132"/>
                      </a:lnTo>
                      <a:lnTo>
                        <a:pt x="323" y="101"/>
                      </a:lnTo>
                      <a:lnTo>
                        <a:pt x="312" y="74"/>
                      </a:lnTo>
                      <a:lnTo>
                        <a:pt x="302" y="51"/>
                      </a:lnTo>
                      <a:lnTo>
                        <a:pt x="291" y="31"/>
                      </a:lnTo>
                      <a:lnTo>
                        <a:pt x="280" y="17"/>
                      </a:lnTo>
                      <a:lnTo>
                        <a:pt x="268" y="6"/>
                      </a:lnTo>
                      <a:lnTo>
                        <a:pt x="255" y="1"/>
                      </a:lnTo>
                      <a:lnTo>
                        <a:pt x="238" y="0"/>
                      </a:lnTo>
                      <a:lnTo>
                        <a:pt x="220" y="2"/>
                      </a:lnTo>
                      <a:lnTo>
                        <a:pt x="201" y="9"/>
                      </a:lnTo>
                      <a:lnTo>
                        <a:pt x="180" y="19"/>
                      </a:lnTo>
                      <a:lnTo>
                        <a:pt x="158" y="32"/>
                      </a:lnTo>
                      <a:lnTo>
                        <a:pt x="136" y="48"/>
                      </a:lnTo>
                      <a:lnTo>
                        <a:pt x="116" y="64"/>
                      </a:lnTo>
                      <a:lnTo>
                        <a:pt x="94" y="82"/>
                      </a:lnTo>
                      <a:lnTo>
                        <a:pt x="87" y="95"/>
                      </a:lnTo>
                      <a:lnTo>
                        <a:pt x="82" y="108"/>
                      </a:lnTo>
                      <a:lnTo>
                        <a:pt x="78" y="122"/>
                      </a:lnTo>
                      <a:lnTo>
                        <a:pt x="76" y="136"/>
                      </a:lnTo>
                      <a:lnTo>
                        <a:pt x="74" y="152"/>
                      </a:lnTo>
                      <a:lnTo>
                        <a:pt x="74" y="166"/>
                      </a:lnTo>
                      <a:lnTo>
                        <a:pt x="74" y="182"/>
                      </a:lnTo>
                      <a:lnTo>
                        <a:pt x="75" y="196"/>
                      </a:lnTo>
                      <a:lnTo>
                        <a:pt x="76" y="212"/>
                      </a:lnTo>
                      <a:lnTo>
                        <a:pt x="77" y="226"/>
                      </a:lnTo>
                      <a:lnTo>
                        <a:pt x="78" y="239"/>
                      </a:lnTo>
                      <a:lnTo>
                        <a:pt x="78" y="252"/>
                      </a:lnTo>
                      <a:lnTo>
                        <a:pt x="80" y="264"/>
                      </a:lnTo>
                      <a:lnTo>
                        <a:pt x="80" y="274"/>
                      </a:lnTo>
                      <a:lnTo>
                        <a:pt x="78" y="285"/>
                      </a:lnTo>
                      <a:lnTo>
                        <a:pt x="76" y="292"/>
                      </a:lnTo>
                      <a:close/>
                    </a:path>
                  </a:pathLst>
                </a:custGeom>
                <a:solidFill>
                  <a:srgbClr val="FF9966"/>
                </a:solidFill>
                <a:ln w="6350" cmpd="sng">
                  <a:solidFill>
                    <a:schemeClr val="tx1"/>
                  </a:solidFill>
                  <a:round/>
                </a:ln>
              </p:spPr>
              <p:txBody>
                <a:bodyPr/>
                <a:lstStyle/>
                <a:p>
                  <a:endParaRPr lang="en-IN"/>
                </a:p>
              </p:txBody>
            </p:sp>
            <p:sp>
              <p:nvSpPr>
                <p:cNvPr id="58395" name="Freeform 27"/>
                <p:cNvSpPr>
                  <a:spLocks noChangeAspect="1"/>
                </p:cNvSpPr>
                <p:nvPr/>
              </p:nvSpPr>
              <p:spPr bwMode="auto">
                <a:xfrm rot="-1313113">
                  <a:off x="4044" y="2960"/>
                  <a:ext cx="94" cy="39"/>
                </a:xfrm>
                <a:custGeom>
                  <a:avLst/>
                  <a:gdLst>
                    <a:gd name="T0" fmla="*/ 0 w 175"/>
                    <a:gd name="T1" fmla="*/ 0 h 72"/>
                    <a:gd name="T2" fmla="*/ 0 w 175"/>
                    <a:gd name="T3" fmla="*/ 0 h 72"/>
                    <a:gd name="T4" fmla="*/ 17 w 175"/>
                    <a:gd name="T5" fmla="*/ 23 h 72"/>
                    <a:gd name="T6" fmla="*/ 37 w 175"/>
                    <a:gd name="T7" fmla="*/ 43 h 72"/>
                    <a:gd name="T8" fmla="*/ 56 w 175"/>
                    <a:gd name="T9" fmla="*/ 57 h 72"/>
                    <a:gd name="T10" fmla="*/ 77 w 175"/>
                    <a:gd name="T11" fmla="*/ 67 h 72"/>
                    <a:gd name="T12" fmla="*/ 100 w 175"/>
                    <a:gd name="T13" fmla="*/ 72 h 72"/>
                    <a:gd name="T14" fmla="*/ 123 w 175"/>
                    <a:gd name="T15" fmla="*/ 72 h 72"/>
                    <a:gd name="T16" fmla="*/ 148 w 175"/>
                    <a:gd name="T17" fmla="*/ 67 h 72"/>
                    <a:gd name="T18" fmla="*/ 175 w 175"/>
                    <a:gd name="T19" fmla="*/ 5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72">
                      <a:moveTo>
                        <a:pt x="0" y="0"/>
                      </a:moveTo>
                      <a:lnTo>
                        <a:pt x="0" y="0"/>
                      </a:lnTo>
                      <a:lnTo>
                        <a:pt x="17" y="23"/>
                      </a:lnTo>
                      <a:lnTo>
                        <a:pt x="37" y="43"/>
                      </a:lnTo>
                      <a:lnTo>
                        <a:pt x="56" y="57"/>
                      </a:lnTo>
                      <a:lnTo>
                        <a:pt x="77" y="67"/>
                      </a:lnTo>
                      <a:lnTo>
                        <a:pt x="100" y="72"/>
                      </a:lnTo>
                      <a:lnTo>
                        <a:pt x="123" y="72"/>
                      </a:lnTo>
                      <a:lnTo>
                        <a:pt x="148" y="67"/>
                      </a:lnTo>
                      <a:lnTo>
                        <a:pt x="175" y="58"/>
                      </a:lnTo>
                    </a:path>
                  </a:pathLst>
                </a:custGeom>
                <a:noFill/>
                <a:ln w="6350" cmpd="sng">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8396" name="Group 28"/>
              <p:cNvGrpSpPr>
                <a:grpSpLocks noChangeAspect="1"/>
              </p:cNvGrpSpPr>
              <p:nvPr/>
            </p:nvGrpSpPr>
            <p:grpSpPr bwMode="auto">
              <a:xfrm rot="535599">
                <a:off x="3959" y="2989"/>
                <a:ext cx="160" cy="414"/>
                <a:chOff x="3921" y="2828"/>
                <a:chExt cx="176" cy="455"/>
              </a:xfrm>
            </p:grpSpPr>
            <p:sp>
              <p:nvSpPr>
                <p:cNvPr id="58397" name="Freeform 29"/>
                <p:cNvSpPr>
                  <a:spLocks noChangeAspect="1"/>
                </p:cNvSpPr>
                <p:nvPr/>
              </p:nvSpPr>
              <p:spPr bwMode="auto">
                <a:xfrm rot="-717913">
                  <a:off x="3921" y="2828"/>
                  <a:ext cx="176" cy="455"/>
                </a:xfrm>
                <a:custGeom>
                  <a:avLst/>
                  <a:gdLst>
                    <a:gd name="T0" fmla="*/ 64 w 330"/>
                    <a:gd name="T1" fmla="*/ 301 h 863"/>
                    <a:gd name="T2" fmla="*/ 44 w 330"/>
                    <a:gd name="T3" fmla="*/ 429 h 863"/>
                    <a:gd name="T4" fmla="*/ 27 w 330"/>
                    <a:gd name="T5" fmla="*/ 541 h 863"/>
                    <a:gd name="T6" fmla="*/ 13 w 330"/>
                    <a:gd name="T7" fmla="*/ 636 h 863"/>
                    <a:gd name="T8" fmla="*/ 5 w 330"/>
                    <a:gd name="T9" fmla="*/ 715 h 863"/>
                    <a:gd name="T10" fmla="*/ 1 w 330"/>
                    <a:gd name="T11" fmla="*/ 776 h 863"/>
                    <a:gd name="T12" fmla="*/ 0 w 330"/>
                    <a:gd name="T13" fmla="*/ 822 h 863"/>
                    <a:gd name="T14" fmla="*/ 5 w 330"/>
                    <a:gd name="T15" fmla="*/ 850 h 863"/>
                    <a:gd name="T16" fmla="*/ 12 w 330"/>
                    <a:gd name="T17" fmla="*/ 863 h 863"/>
                    <a:gd name="T18" fmla="*/ 25 w 330"/>
                    <a:gd name="T19" fmla="*/ 858 h 863"/>
                    <a:gd name="T20" fmla="*/ 41 w 330"/>
                    <a:gd name="T21" fmla="*/ 837 h 863"/>
                    <a:gd name="T22" fmla="*/ 63 w 330"/>
                    <a:gd name="T23" fmla="*/ 799 h 863"/>
                    <a:gd name="T24" fmla="*/ 88 w 330"/>
                    <a:gd name="T25" fmla="*/ 745 h 863"/>
                    <a:gd name="T26" fmla="*/ 117 w 330"/>
                    <a:gd name="T27" fmla="*/ 675 h 863"/>
                    <a:gd name="T28" fmla="*/ 151 w 330"/>
                    <a:gd name="T29" fmla="*/ 586 h 863"/>
                    <a:gd name="T30" fmla="*/ 190 w 330"/>
                    <a:gd name="T31" fmla="*/ 482 h 863"/>
                    <a:gd name="T32" fmla="*/ 232 w 330"/>
                    <a:gd name="T33" fmla="*/ 361 h 863"/>
                    <a:gd name="T34" fmla="*/ 240 w 330"/>
                    <a:gd name="T35" fmla="*/ 346 h 863"/>
                    <a:gd name="T36" fmla="*/ 254 w 330"/>
                    <a:gd name="T37" fmla="*/ 325 h 863"/>
                    <a:gd name="T38" fmla="*/ 272 w 330"/>
                    <a:gd name="T39" fmla="*/ 300 h 863"/>
                    <a:gd name="T40" fmla="*/ 292 w 330"/>
                    <a:gd name="T41" fmla="*/ 273 h 863"/>
                    <a:gd name="T42" fmla="*/ 310 w 330"/>
                    <a:gd name="T43" fmla="*/ 245 h 863"/>
                    <a:gd name="T44" fmla="*/ 324 w 330"/>
                    <a:gd name="T45" fmla="*/ 217 h 863"/>
                    <a:gd name="T46" fmla="*/ 330 w 330"/>
                    <a:gd name="T47" fmla="*/ 189 h 863"/>
                    <a:gd name="T48" fmla="*/ 328 w 330"/>
                    <a:gd name="T49" fmla="*/ 165 h 863"/>
                    <a:gd name="T50" fmla="*/ 316 w 330"/>
                    <a:gd name="T51" fmla="*/ 131 h 863"/>
                    <a:gd name="T52" fmla="*/ 304 w 330"/>
                    <a:gd name="T53" fmla="*/ 100 h 863"/>
                    <a:gd name="T54" fmla="*/ 293 w 330"/>
                    <a:gd name="T55" fmla="*/ 72 h 863"/>
                    <a:gd name="T56" fmla="*/ 282 w 330"/>
                    <a:gd name="T57" fmla="*/ 49 h 863"/>
                    <a:gd name="T58" fmla="*/ 270 w 330"/>
                    <a:gd name="T59" fmla="*/ 31 h 863"/>
                    <a:gd name="T60" fmla="*/ 259 w 330"/>
                    <a:gd name="T61" fmla="*/ 16 h 863"/>
                    <a:gd name="T62" fmla="*/ 247 w 330"/>
                    <a:gd name="T63" fmla="*/ 6 h 863"/>
                    <a:gd name="T64" fmla="*/ 234 w 330"/>
                    <a:gd name="T65" fmla="*/ 1 h 863"/>
                    <a:gd name="T66" fmla="*/ 218 w 330"/>
                    <a:gd name="T67" fmla="*/ 0 h 863"/>
                    <a:gd name="T68" fmla="*/ 200 w 330"/>
                    <a:gd name="T69" fmla="*/ 3 h 863"/>
                    <a:gd name="T70" fmla="*/ 180 w 330"/>
                    <a:gd name="T71" fmla="*/ 11 h 863"/>
                    <a:gd name="T72" fmla="*/ 160 w 330"/>
                    <a:gd name="T73" fmla="*/ 22 h 863"/>
                    <a:gd name="T74" fmla="*/ 139 w 330"/>
                    <a:gd name="T75" fmla="*/ 36 h 863"/>
                    <a:gd name="T76" fmla="*/ 119 w 330"/>
                    <a:gd name="T77" fmla="*/ 52 h 863"/>
                    <a:gd name="T78" fmla="*/ 97 w 330"/>
                    <a:gd name="T79" fmla="*/ 70 h 863"/>
                    <a:gd name="T80" fmla="*/ 75 w 330"/>
                    <a:gd name="T81" fmla="*/ 88 h 863"/>
                    <a:gd name="T82" fmla="*/ 69 w 330"/>
                    <a:gd name="T83" fmla="*/ 101 h 863"/>
                    <a:gd name="T84" fmla="*/ 64 w 330"/>
                    <a:gd name="T85" fmla="*/ 115 h 863"/>
                    <a:gd name="T86" fmla="*/ 61 w 330"/>
                    <a:gd name="T87" fmla="*/ 130 h 863"/>
                    <a:gd name="T88" fmla="*/ 58 w 330"/>
                    <a:gd name="T89" fmla="*/ 144 h 863"/>
                    <a:gd name="T90" fmla="*/ 58 w 330"/>
                    <a:gd name="T91" fmla="*/ 160 h 863"/>
                    <a:gd name="T92" fmla="*/ 57 w 330"/>
                    <a:gd name="T93" fmla="*/ 175 h 863"/>
                    <a:gd name="T94" fmla="*/ 58 w 330"/>
                    <a:gd name="T95" fmla="*/ 189 h 863"/>
                    <a:gd name="T96" fmla="*/ 59 w 330"/>
                    <a:gd name="T97" fmla="*/ 205 h 863"/>
                    <a:gd name="T98" fmla="*/ 61 w 330"/>
                    <a:gd name="T99" fmla="*/ 219 h 863"/>
                    <a:gd name="T100" fmla="*/ 62 w 330"/>
                    <a:gd name="T101" fmla="*/ 234 h 863"/>
                    <a:gd name="T102" fmla="*/ 64 w 330"/>
                    <a:gd name="T103" fmla="*/ 248 h 863"/>
                    <a:gd name="T104" fmla="*/ 65 w 330"/>
                    <a:gd name="T105" fmla="*/ 261 h 863"/>
                    <a:gd name="T106" fmla="*/ 65 w 330"/>
                    <a:gd name="T107" fmla="*/ 273 h 863"/>
                    <a:gd name="T108" fmla="*/ 67 w 330"/>
                    <a:gd name="T109" fmla="*/ 283 h 863"/>
                    <a:gd name="T110" fmla="*/ 65 w 330"/>
                    <a:gd name="T111" fmla="*/ 293 h 863"/>
                    <a:gd name="T112" fmla="*/ 64 w 330"/>
                    <a:gd name="T113" fmla="*/ 301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0" h="863">
                      <a:moveTo>
                        <a:pt x="64" y="301"/>
                      </a:moveTo>
                      <a:lnTo>
                        <a:pt x="44" y="429"/>
                      </a:lnTo>
                      <a:lnTo>
                        <a:pt x="27" y="541"/>
                      </a:lnTo>
                      <a:lnTo>
                        <a:pt x="13" y="636"/>
                      </a:lnTo>
                      <a:lnTo>
                        <a:pt x="5" y="715"/>
                      </a:lnTo>
                      <a:lnTo>
                        <a:pt x="1" y="776"/>
                      </a:lnTo>
                      <a:lnTo>
                        <a:pt x="0" y="822"/>
                      </a:lnTo>
                      <a:lnTo>
                        <a:pt x="5" y="850"/>
                      </a:lnTo>
                      <a:lnTo>
                        <a:pt x="12" y="863"/>
                      </a:lnTo>
                      <a:lnTo>
                        <a:pt x="25" y="858"/>
                      </a:lnTo>
                      <a:lnTo>
                        <a:pt x="41" y="837"/>
                      </a:lnTo>
                      <a:lnTo>
                        <a:pt x="63" y="799"/>
                      </a:lnTo>
                      <a:lnTo>
                        <a:pt x="88" y="745"/>
                      </a:lnTo>
                      <a:lnTo>
                        <a:pt x="117" y="675"/>
                      </a:lnTo>
                      <a:lnTo>
                        <a:pt x="151" y="586"/>
                      </a:lnTo>
                      <a:lnTo>
                        <a:pt x="190" y="482"/>
                      </a:lnTo>
                      <a:lnTo>
                        <a:pt x="232" y="361"/>
                      </a:lnTo>
                      <a:lnTo>
                        <a:pt x="240" y="346"/>
                      </a:lnTo>
                      <a:lnTo>
                        <a:pt x="254" y="325"/>
                      </a:lnTo>
                      <a:lnTo>
                        <a:pt x="272" y="300"/>
                      </a:lnTo>
                      <a:lnTo>
                        <a:pt x="292" y="273"/>
                      </a:lnTo>
                      <a:lnTo>
                        <a:pt x="310" y="245"/>
                      </a:lnTo>
                      <a:lnTo>
                        <a:pt x="324" y="217"/>
                      </a:lnTo>
                      <a:lnTo>
                        <a:pt x="330" y="189"/>
                      </a:lnTo>
                      <a:lnTo>
                        <a:pt x="328" y="165"/>
                      </a:lnTo>
                      <a:lnTo>
                        <a:pt x="316" y="131"/>
                      </a:lnTo>
                      <a:lnTo>
                        <a:pt x="304" y="100"/>
                      </a:lnTo>
                      <a:lnTo>
                        <a:pt x="293" y="72"/>
                      </a:lnTo>
                      <a:lnTo>
                        <a:pt x="282" y="49"/>
                      </a:lnTo>
                      <a:lnTo>
                        <a:pt x="270" y="31"/>
                      </a:lnTo>
                      <a:lnTo>
                        <a:pt x="259" y="16"/>
                      </a:lnTo>
                      <a:lnTo>
                        <a:pt x="247" y="6"/>
                      </a:lnTo>
                      <a:lnTo>
                        <a:pt x="234" y="1"/>
                      </a:lnTo>
                      <a:lnTo>
                        <a:pt x="218" y="0"/>
                      </a:lnTo>
                      <a:lnTo>
                        <a:pt x="200" y="3"/>
                      </a:lnTo>
                      <a:lnTo>
                        <a:pt x="180" y="11"/>
                      </a:lnTo>
                      <a:lnTo>
                        <a:pt x="160" y="22"/>
                      </a:lnTo>
                      <a:lnTo>
                        <a:pt x="139" y="36"/>
                      </a:lnTo>
                      <a:lnTo>
                        <a:pt x="119" y="52"/>
                      </a:lnTo>
                      <a:lnTo>
                        <a:pt x="97" y="70"/>
                      </a:lnTo>
                      <a:lnTo>
                        <a:pt x="75" y="88"/>
                      </a:lnTo>
                      <a:lnTo>
                        <a:pt x="69" y="101"/>
                      </a:lnTo>
                      <a:lnTo>
                        <a:pt x="64" y="115"/>
                      </a:lnTo>
                      <a:lnTo>
                        <a:pt x="61" y="130"/>
                      </a:lnTo>
                      <a:lnTo>
                        <a:pt x="58" y="144"/>
                      </a:lnTo>
                      <a:lnTo>
                        <a:pt x="58" y="160"/>
                      </a:lnTo>
                      <a:lnTo>
                        <a:pt x="57" y="175"/>
                      </a:lnTo>
                      <a:lnTo>
                        <a:pt x="58" y="189"/>
                      </a:lnTo>
                      <a:lnTo>
                        <a:pt x="59" y="205"/>
                      </a:lnTo>
                      <a:lnTo>
                        <a:pt x="61" y="219"/>
                      </a:lnTo>
                      <a:lnTo>
                        <a:pt x="62" y="234"/>
                      </a:lnTo>
                      <a:lnTo>
                        <a:pt x="64" y="248"/>
                      </a:lnTo>
                      <a:lnTo>
                        <a:pt x="65" y="261"/>
                      </a:lnTo>
                      <a:lnTo>
                        <a:pt x="65" y="273"/>
                      </a:lnTo>
                      <a:lnTo>
                        <a:pt x="67" y="283"/>
                      </a:lnTo>
                      <a:lnTo>
                        <a:pt x="65" y="293"/>
                      </a:lnTo>
                      <a:lnTo>
                        <a:pt x="64" y="301"/>
                      </a:lnTo>
                      <a:close/>
                    </a:path>
                  </a:pathLst>
                </a:custGeom>
                <a:solidFill>
                  <a:srgbClr val="FF9966"/>
                </a:solidFill>
                <a:ln w="3175" cmpd="sng">
                  <a:solidFill>
                    <a:schemeClr val="tx1"/>
                  </a:solidFill>
                  <a:round/>
                </a:ln>
              </p:spPr>
              <p:txBody>
                <a:bodyPr/>
                <a:lstStyle/>
                <a:p>
                  <a:endParaRPr lang="en-IN"/>
                </a:p>
              </p:txBody>
            </p:sp>
            <p:sp>
              <p:nvSpPr>
                <p:cNvPr id="58398" name="Freeform 30"/>
                <p:cNvSpPr>
                  <a:spLocks noChangeAspect="1"/>
                </p:cNvSpPr>
                <p:nvPr/>
              </p:nvSpPr>
              <p:spPr bwMode="auto">
                <a:xfrm rot="-717913">
                  <a:off x="3943" y="2986"/>
                  <a:ext cx="92" cy="37"/>
                </a:xfrm>
                <a:custGeom>
                  <a:avLst/>
                  <a:gdLst>
                    <a:gd name="T0" fmla="*/ 0 w 171"/>
                    <a:gd name="T1" fmla="*/ 0 h 69"/>
                    <a:gd name="T2" fmla="*/ 0 w 171"/>
                    <a:gd name="T3" fmla="*/ 0 h 69"/>
                    <a:gd name="T4" fmla="*/ 17 w 171"/>
                    <a:gd name="T5" fmla="*/ 24 h 69"/>
                    <a:gd name="T6" fmla="*/ 36 w 171"/>
                    <a:gd name="T7" fmla="*/ 42 h 69"/>
                    <a:gd name="T8" fmla="*/ 55 w 171"/>
                    <a:gd name="T9" fmla="*/ 56 h 69"/>
                    <a:gd name="T10" fmla="*/ 76 w 171"/>
                    <a:gd name="T11" fmla="*/ 66 h 69"/>
                    <a:gd name="T12" fmla="*/ 98 w 171"/>
                    <a:gd name="T13" fmla="*/ 69 h 69"/>
                    <a:gd name="T14" fmla="*/ 122 w 171"/>
                    <a:gd name="T15" fmla="*/ 68 h 69"/>
                    <a:gd name="T16" fmla="*/ 146 w 171"/>
                    <a:gd name="T17" fmla="*/ 63 h 69"/>
                    <a:gd name="T18" fmla="*/ 171 w 171"/>
                    <a:gd name="T1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69">
                      <a:moveTo>
                        <a:pt x="0" y="0"/>
                      </a:moveTo>
                      <a:lnTo>
                        <a:pt x="0" y="0"/>
                      </a:lnTo>
                      <a:lnTo>
                        <a:pt x="17" y="24"/>
                      </a:lnTo>
                      <a:lnTo>
                        <a:pt x="36" y="42"/>
                      </a:lnTo>
                      <a:lnTo>
                        <a:pt x="55" y="56"/>
                      </a:lnTo>
                      <a:lnTo>
                        <a:pt x="76" y="66"/>
                      </a:lnTo>
                      <a:lnTo>
                        <a:pt x="98" y="69"/>
                      </a:lnTo>
                      <a:lnTo>
                        <a:pt x="122" y="68"/>
                      </a:lnTo>
                      <a:lnTo>
                        <a:pt x="146" y="63"/>
                      </a:lnTo>
                      <a:lnTo>
                        <a:pt x="171" y="53"/>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8399" name="Group 31"/>
              <p:cNvGrpSpPr>
                <a:grpSpLocks noChangeAspect="1"/>
              </p:cNvGrpSpPr>
              <p:nvPr/>
            </p:nvGrpSpPr>
            <p:grpSpPr bwMode="auto">
              <a:xfrm rot="144854">
                <a:off x="4188" y="3020"/>
                <a:ext cx="169" cy="401"/>
                <a:chOff x="4123" y="2825"/>
                <a:chExt cx="186" cy="440"/>
              </a:xfrm>
            </p:grpSpPr>
            <p:sp>
              <p:nvSpPr>
                <p:cNvPr id="58400" name="Freeform 32"/>
                <p:cNvSpPr>
                  <a:spLocks noChangeAspect="1"/>
                </p:cNvSpPr>
                <p:nvPr/>
              </p:nvSpPr>
              <p:spPr bwMode="auto">
                <a:xfrm rot="49981">
                  <a:off x="4123" y="2825"/>
                  <a:ext cx="186" cy="440"/>
                </a:xfrm>
                <a:custGeom>
                  <a:avLst/>
                  <a:gdLst>
                    <a:gd name="T0" fmla="*/ 263 w 346"/>
                    <a:gd name="T1" fmla="*/ 312 h 837"/>
                    <a:gd name="T2" fmla="*/ 278 w 346"/>
                    <a:gd name="T3" fmla="*/ 290 h 837"/>
                    <a:gd name="T4" fmla="*/ 296 w 346"/>
                    <a:gd name="T5" fmla="*/ 263 h 837"/>
                    <a:gd name="T6" fmla="*/ 316 w 346"/>
                    <a:gd name="T7" fmla="*/ 233 h 837"/>
                    <a:gd name="T8" fmla="*/ 332 w 346"/>
                    <a:gd name="T9" fmla="*/ 202 h 837"/>
                    <a:gd name="T10" fmla="*/ 342 w 346"/>
                    <a:gd name="T11" fmla="*/ 169 h 837"/>
                    <a:gd name="T12" fmla="*/ 346 w 346"/>
                    <a:gd name="T13" fmla="*/ 139 h 837"/>
                    <a:gd name="T14" fmla="*/ 340 w 346"/>
                    <a:gd name="T15" fmla="*/ 111 h 837"/>
                    <a:gd name="T16" fmla="*/ 323 w 346"/>
                    <a:gd name="T17" fmla="*/ 77 h 837"/>
                    <a:gd name="T18" fmla="*/ 310 w 346"/>
                    <a:gd name="T19" fmla="*/ 47 h 837"/>
                    <a:gd name="T20" fmla="*/ 299 w 346"/>
                    <a:gd name="T21" fmla="*/ 29 h 837"/>
                    <a:gd name="T22" fmla="*/ 288 w 346"/>
                    <a:gd name="T23" fmla="*/ 13 h 837"/>
                    <a:gd name="T24" fmla="*/ 271 w 346"/>
                    <a:gd name="T25" fmla="*/ 0 h 837"/>
                    <a:gd name="T26" fmla="*/ 238 w 346"/>
                    <a:gd name="T27" fmla="*/ 6 h 837"/>
                    <a:gd name="T28" fmla="*/ 196 w 346"/>
                    <a:gd name="T29" fmla="*/ 28 h 837"/>
                    <a:gd name="T30" fmla="*/ 149 w 346"/>
                    <a:gd name="T31" fmla="*/ 63 h 837"/>
                    <a:gd name="T32" fmla="*/ 119 w 346"/>
                    <a:gd name="T33" fmla="*/ 100 h 837"/>
                    <a:gd name="T34" fmla="*/ 113 w 346"/>
                    <a:gd name="T35" fmla="*/ 149 h 837"/>
                    <a:gd name="T36" fmla="*/ 111 w 346"/>
                    <a:gd name="T37" fmla="*/ 202 h 837"/>
                    <a:gd name="T38" fmla="*/ 109 w 346"/>
                    <a:gd name="T39" fmla="*/ 244 h 837"/>
                    <a:gd name="T40" fmla="*/ 98 w 346"/>
                    <a:gd name="T41" fmla="*/ 279 h 837"/>
                    <a:gd name="T42" fmla="*/ 84 w 346"/>
                    <a:gd name="T43" fmla="*/ 325 h 837"/>
                    <a:gd name="T44" fmla="*/ 69 w 346"/>
                    <a:gd name="T45" fmla="*/ 374 h 837"/>
                    <a:gd name="T46" fmla="*/ 56 w 346"/>
                    <a:gd name="T47" fmla="*/ 422 h 837"/>
                    <a:gd name="T48" fmla="*/ 42 w 346"/>
                    <a:gd name="T49" fmla="*/ 469 h 837"/>
                    <a:gd name="T50" fmla="*/ 32 w 346"/>
                    <a:gd name="T51" fmla="*/ 513 h 837"/>
                    <a:gd name="T52" fmla="*/ 24 w 346"/>
                    <a:gd name="T53" fmla="*/ 554 h 837"/>
                    <a:gd name="T54" fmla="*/ 19 w 346"/>
                    <a:gd name="T55" fmla="*/ 591 h 837"/>
                    <a:gd name="T56" fmla="*/ 19 w 346"/>
                    <a:gd name="T57" fmla="*/ 622 h 837"/>
                    <a:gd name="T58" fmla="*/ 17 w 346"/>
                    <a:gd name="T59" fmla="*/ 656 h 837"/>
                    <a:gd name="T60" fmla="*/ 13 w 346"/>
                    <a:gd name="T61" fmla="*/ 688 h 837"/>
                    <a:gd name="T62" fmla="*/ 9 w 346"/>
                    <a:gd name="T63" fmla="*/ 716 h 837"/>
                    <a:gd name="T64" fmla="*/ 4 w 346"/>
                    <a:gd name="T65" fmla="*/ 743 h 837"/>
                    <a:gd name="T66" fmla="*/ 0 w 346"/>
                    <a:gd name="T67" fmla="*/ 770 h 837"/>
                    <a:gd name="T68" fmla="*/ 1 w 346"/>
                    <a:gd name="T69" fmla="*/ 792 h 837"/>
                    <a:gd name="T70" fmla="*/ 3 w 346"/>
                    <a:gd name="T71" fmla="*/ 809 h 837"/>
                    <a:gd name="T72" fmla="*/ 6 w 346"/>
                    <a:gd name="T73" fmla="*/ 827 h 837"/>
                    <a:gd name="T74" fmla="*/ 15 w 346"/>
                    <a:gd name="T75" fmla="*/ 837 h 837"/>
                    <a:gd name="T76" fmla="*/ 27 w 346"/>
                    <a:gd name="T77" fmla="*/ 829 h 837"/>
                    <a:gd name="T78" fmla="*/ 45 w 346"/>
                    <a:gd name="T79" fmla="*/ 805 h 837"/>
                    <a:gd name="T80" fmla="*/ 67 w 346"/>
                    <a:gd name="T81" fmla="*/ 768 h 837"/>
                    <a:gd name="T82" fmla="*/ 93 w 346"/>
                    <a:gd name="T83" fmla="*/ 714 h 837"/>
                    <a:gd name="T84" fmla="*/ 125 w 346"/>
                    <a:gd name="T85" fmla="*/ 648 h 837"/>
                    <a:gd name="T86" fmla="*/ 161 w 346"/>
                    <a:gd name="T87" fmla="*/ 570 h 837"/>
                    <a:gd name="T88" fmla="*/ 190 w 346"/>
                    <a:gd name="T89" fmla="*/ 504 h 837"/>
                    <a:gd name="T90" fmla="*/ 212 w 346"/>
                    <a:gd name="T91" fmla="*/ 456 h 837"/>
                    <a:gd name="T92" fmla="*/ 232 w 346"/>
                    <a:gd name="T93" fmla="*/ 403 h 837"/>
                    <a:gd name="T94" fmla="*/ 249 w 346"/>
                    <a:gd name="T95" fmla="*/ 34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6" h="837">
                      <a:moveTo>
                        <a:pt x="257" y="322"/>
                      </a:moveTo>
                      <a:lnTo>
                        <a:pt x="263" y="312"/>
                      </a:lnTo>
                      <a:lnTo>
                        <a:pt x="270" y="302"/>
                      </a:lnTo>
                      <a:lnTo>
                        <a:pt x="278" y="290"/>
                      </a:lnTo>
                      <a:lnTo>
                        <a:pt x="287" y="277"/>
                      </a:lnTo>
                      <a:lnTo>
                        <a:pt x="296" y="263"/>
                      </a:lnTo>
                      <a:lnTo>
                        <a:pt x="306" y="249"/>
                      </a:lnTo>
                      <a:lnTo>
                        <a:pt x="316" y="233"/>
                      </a:lnTo>
                      <a:lnTo>
                        <a:pt x="324" y="218"/>
                      </a:lnTo>
                      <a:lnTo>
                        <a:pt x="332" y="202"/>
                      </a:lnTo>
                      <a:lnTo>
                        <a:pt x="338" y="185"/>
                      </a:lnTo>
                      <a:lnTo>
                        <a:pt x="342" y="169"/>
                      </a:lnTo>
                      <a:lnTo>
                        <a:pt x="346" y="154"/>
                      </a:lnTo>
                      <a:lnTo>
                        <a:pt x="346" y="139"/>
                      </a:lnTo>
                      <a:lnTo>
                        <a:pt x="345" y="124"/>
                      </a:lnTo>
                      <a:lnTo>
                        <a:pt x="340" y="111"/>
                      </a:lnTo>
                      <a:lnTo>
                        <a:pt x="332" y="98"/>
                      </a:lnTo>
                      <a:lnTo>
                        <a:pt x="323" y="77"/>
                      </a:lnTo>
                      <a:lnTo>
                        <a:pt x="316" y="60"/>
                      </a:lnTo>
                      <a:lnTo>
                        <a:pt x="310" y="47"/>
                      </a:lnTo>
                      <a:lnTo>
                        <a:pt x="305" y="37"/>
                      </a:lnTo>
                      <a:lnTo>
                        <a:pt x="299" y="29"/>
                      </a:lnTo>
                      <a:lnTo>
                        <a:pt x="294" y="21"/>
                      </a:lnTo>
                      <a:lnTo>
                        <a:pt x="288" y="13"/>
                      </a:lnTo>
                      <a:lnTo>
                        <a:pt x="281" y="6"/>
                      </a:lnTo>
                      <a:lnTo>
                        <a:pt x="271" y="0"/>
                      </a:lnTo>
                      <a:lnTo>
                        <a:pt x="257" y="0"/>
                      </a:lnTo>
                      <a:lnTo>
                        <a:pt x="238" y="6"/>
                      </a:lnTo>
                      <a:lnTo>
                        <a:pt x="219" y="15"/>
                      </a:lnTo>
                      <a:lnTo>
                        <a:pt x="196" y="28"/>
                      </a:lnTo>
                      <a:lnTo>
                        <a:pt x="173" y="45"/>
                      </a:lnTo>
                      <a:lnTo>
                        <a:pt x="149" y="63"/>
                      </a:lnTo>
                      <a:lnTo>
                        <a:pt x="126" y="82"/>
                      </a:lnTo>
                      <a:lnTo>
                        <a:pt x="119" y="100"/>
                      </a:lnTo>
                      <a:lnTo>
                        <a:pt x="115" y="123"/>
                      </a:lnTo>
                      <a:lnTo>
                        <a:pt x="113" y="149"/>
                      </a:lnTo>
                      <a:lnTo>
                        <a:pt x="111" y="176"/>
                      </a:lnTo>
                      <a:lnTo>
                        <a:pt x="111" y="202"/>
                      </a:lnTo>
                      <a:lnTo>
                        <a:pt x="110" y="225"/>
                      </a:lnTo>
                      <a:lnTo>
                        <a:pt x="109" y="244"/>
                      </a:lnTo>
                      <a:lnTo>
                        <a:pt x="105" y="255"/>
                      </a:lnTo>
                      <a:lnTo>
                        <a:pt x="98" y="279"/>
                      </a:lnTo>
                      <a:lnTo>
                        <a:pt x="91" y="302"/>
                      </a:lnTo>
                      <a:lnTo>
                        <a:pt x="84" y="325"/>
                      </a:lnTo>
                      <a:lnTo>
                        <a:pt x="76" y="350"/>
                      </a:lnTo>
                      <a:lnTo>
                        <a:pt x="69" y="374"/>
                      </a:lnTo>
                      <a:lnTo>
                        <a:pt x="62" y="398"/>
                      </a:lnTo>
                      <a:lnTo>
                        <a:pt x="56" y="422"/>
                      </a:lnTo>
                      <a:lnTo>
                        <a:pt x="48" y="445"/>
                      </a:lnTo>
                      <a:lnTo>
                        <a:pt x="42" y="469"/>
                      </a:lnTo>
                      <a:lnTo>
                        <a:pt x="38" y="491"/>
                      </a:lnTo>
                      <a:lnTo>
                        <a:pt x="32" y="513"/>
                      </a:lnTo>
                      <a:lnTo>
                        <a:pt x="28" y="534"/>
                      </a:lnTo>
                      <a:lnTo>
                        <a:pt x="24" y="554"/>
                      </a:lnTo>
                      <a:lnTo>
                        <a:pt x="22" y="573"/>
                      </a:lnTo>
                      <a:lnTo>
                        <a:pt x="19" y="591"/>
                      </a:lnTo>
                      <a:lnTo>
                        <a:pt x="19" y="606"/>
                      </a:lnTo>
                      <a:lnTo>
                        <a:pt x="19" y="622"/>
                      </a:lnTo>
                      <a:lnTo>
                        <a:pt x="18" y="639"/>
                      </a:lnTo>
                      <a:lnTo>
                        <a:pt x="17" y="656"/>
                      </a:lnTo>
                      <a:lnTo>
                        <a:pt x="15" y="671"/>
                      </a:lnTo>
                      <a:lnTo>
                        <a:pt x="13" y="688"/>
                      </a:lnTo>
                      <a:lnTo>
                        <a:pt x="11" y="703"/>
                      </a:lnTo>
                      <a:lnTo>
                        <a:pt x="9" y="716"/>
                      </a:lnTo>
                      <a:lnTo>
                        <a:pt x="6" y="726"/>
                      </a:lnTo>
                      <a:lnTo>
                        <a:pt x="4" y="743"/>
                      </a:lnTo>
                      <a:lnTo>
                        <a:pt x="1" y="757"/>
                      </a:lnTo>
                      <a:lnTo>
                        <a:pt x="0" y="770"/>
                      </a:lnTo>
                      <a:lnTo>
                        <a:pt x="0" y="782"/>
                      </a:lnTo>
                      <a:lnTo>
                        <a:pt x="1" y="792"/>
                      </a:lnTo>
                      <a:lnTo>
                        <a:pt x="1" y="801"/>
                      </a:lnTo>
                      <a:lnTo>
                        <a:pt x="3" y="809"/>
                      </a:lnTo>
                      <a:lnTo>
                        <a:pt x="4" y="816"/>
                      </a:lnTo>
                      <a:lnTo>
                        <a:pt x="6" y="827"/>
                      </a:lnTo>
                      <a:lnTo>
                        <a:pt x="10" y="834"/>
                      </a:lnTo>
                      <a:lnTo>
                        <a:pt x="15" y="837"/>
                      </a:lnTo>
                      <a:lnTo>
                        <a:pt x="21" y="835"/>
                      </a:lnTo>
                      <a:lnTo>
                        <a:pt x="27" y="829"/>
                      </a:lnTo>
                      <a:lnTo>
                        <a:pt x="35" y="820"/>
                      </a:lnTo>
                      <a:lnTo>
                        <a:pt x="45" y="805"/>
                      </a:lnTo>
                      <a:lnTo>
                        <a:pt x="56" y="788"/>
                      </a:lnTo>
                      <a:lnTo>
                        <a:pt x="67" y="768"/>
                      </a:lnTo>
                      <a:lnTo>
                        <a:pt x="80" y="743"/>
                      </a:lnTo>
                      <a:lnTo>
                        <a:pt x="93" y="714"/>
                      </a:lnTo>
                      <a:lnTo>
                        <a:pt x="109" y="683"/>
                      </a:lnTo>
                      <a:lnTo>
                        <a:pt x="125" y="648"/>
                      </a:lnTo>
                      <a:lnTo>
                        <a:pt x="143" y="610"/>
                      </a:lnTo>
                      <a:lnTo>
                        <a:pt x="161" y="570"/>
                      </a:lnTo>
                      <a:lnTo>
                        <a:pt x="180" y="526"/>
                      </a:lnTo>
                      <a:lnTo>
                        <a:pt x="190" y="504"/>
                      </a:lnTo>
                      <a:lnTo>
                        <a:pt x="201" y="480"/>
                      </a:lnTo>
                      <a:lnTo>
                        <a:pt x="212" y="456"/>
                      </a:lnTo>
                      <a:lnTo>
                        <a:pt x="223" y="430"/>
                      </a:lnTo>
                      <a:lnTo>
                        <a:pt x="232" y="403"/>
                      </a:lnTo>
                      <a:lnTo>
                        <a:pt x="242" y="376"/>
                      </a:lnTo>
                      <a:lnTo>
                        <a:pt x="249" y="349"/>
                      </a:lnTo>
                      <a:lnTo>
                        <a:pt x="257" y="322"/>
                      </a:lnTo>
                      <a:close/>
                    </a:path>
                  </a:pathLst>
                </a:custGeom>
                <a:solidFill>
                  <a:srgbClr val="FF9966"/>
                </a:solidFill>
                <a:ln w="3175" cmpd="sng">
                  <a:solidFill>
                    <a:schemeClr val="tx1"/>
                  </a:solidFill>
                  <a:round/>
                </a:ln>
              </p:spPr>
              <p:txBody>
                <a:bodyPr/>
                <a:lstStyle/>
                <a:p>
                  <a:endParaRPr lang="en-IN"/>
                </a:p>
              </p:txBody>
            </p:sp>
            <p:sp>
              <p:nvSpPr>
                <p:cNvPr id="58401" name="Freeform 33"/>
                <p:cNvSpPr>
                  <a:spLocks noChangeAspect="1"/>
                </p:cNvSpPr>
                <p:nvPr/>
              </p:nvSpPr>
              <p:spPr bwMode="auto">
                <a:xfrm rot="7773">
                  <a:off x="4181" y="2950"/>
                  <a:ext cx="90" cy="50"/>
                </a:xfrm>
                <a:custGeom>
                  <a:avLst/>
                  <a:gdLst>
                    <a:gd name="T0" fmla="*/ 0 w 166"/>
                    <a:gd name="T1" fmla="*/ 0 h 95"/>
                    <a:gd name="T2" fmla="*/ 0 w 166"/>
                    <a:gd name="T3" fmla="*/ 0 h 95"/>
                    <a:gd name="T4" fmla="*/ 6 w 166"/>
                    <a:gd name="T5" fmla="*/ 11 h 95"/>
                    <a:gd name="T6" fmla="*/ 10 w 166"/>
                    <a:gd name="T7" fmla="*/ 22 h 95"/>
                    <a:gd name="T8" fmla="*/ 16 w 166"/>
                    <a:gd name="T9" fmla="*/ 35 h 95"/>
                    <a:gd name="T10" fmla="*/ 25 w 166"/>
                    <a:gd name="T11" fmla="*/ 50 h 95"/>
                    <a:gd name="T12" fmla="*/ 35 w 166"/>
                    <a:gd name="T13" fmla="*/ 63 h 95"/>
                    <a:gd name="T14" fmla="*/ 48 w 166"/>
                    <a:gd name="T15" fmla="*/ 74 h 95"/>
                    <a:gd name="T16" fmla="*/ 65 w 166"/>
                    <a:gd name="T17" fmla="*/ 85 h 95"/>
                    <a:gd name="T18" fmla="*/ 88 w 166"/>
                    <a:gd name="T19" fmla="*/ 92 h 95"/>
                    <a:gd name="T20" fmla="*/ 88 w 166"/>
                    <a:gd name="T21" fmla="*/ 92 h 95"/>
                    <a:gd name="T22" fmla="*/ 96 w 166"/>
                    <a:gd name="T23" fmla="*/ 94 h 95"/>
                    <a:gd name="T24" fmla="*/ 106 w 166"/>
                    <a:gd name="T25" fmla="*/ 95 h 95"/>
                    <a:gd name="T26" fmla="*/ 116 w 166"/>
                    <a:gd name="T27" fmla="*/ 95 h 95"/>
                    <a:gd name="T28" fmla="*/ 125 w 166"/>
                    <a:gd name="T29" fmla="*/ 94 h 95"/>
                    <a:gd name="T30" fmla="*/ 136 w 166"/>
                    <a:gd name="T31" fmla="*/ 91 h 95"/>
                    <a:gd name="T32" fmla="*/ 147 w 166"/>
                    <a:gd name="T33" fmla="*/ 87 h 95"/>
                    <a:gd name="T34" fmla="*/ 157 w 166"/>
                    <a:gd name="T35" fmla="*/ 83 h 95"/>
                    <a:gd name="T36" fmla="*/ 166 w 166"/>
                    <a:gd name="T37"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95">
                      <a:moveTo>
                        <a:pt x="0" y="0"/>
                      </a:moveTo>
                      <a:lnTo>
                        <a:pt x="0" y="0"/>
                      </a:lnTo>
                      <a:lnTo>
                        <a:pt x="6" y="11"/>
                      </a:lnTo>
                      <a:lnTo>
                        <a:pt x="10" y="22"/>
                      </a:lnTo>
                      <a:lnTo>
                        <a:pt x="16" y="35"/>
                      </a:lnTo>
                      <a:lnTo>
                        <a:pt x="25" y="50"/>
                      </a:lnTo>
                      <a:lnTo>
                        <a:pt x="35" y="63"/>
                      </a:lnTo>
                      <a:lnTo>
                        <a:pt x="48" y="74"/>
                      </a:lnTo>
                      <a:lnTo>
                        <a:pt x="65" y="85"/>
                      </a:lnTo>
                      <a:lnTo>
                        <a:pt x="88" y="92"/>
                      </a:lnTo>
                      <a:lnTo>
                        <a:pt x="88" y="92"/>
                      </a:lnTo>
                      <a:lnTo>
                        <a:pt x="96" y="94"/>
                      </a:lnTo>
                      <a:lnTo>
                        <a:pt x="106" y="95"/>
                      </a:lnTo>
                      <a:lnTo>
                        <a:pt x="116" y="95"/>
                      </a:lnTo>
                      <a:lnTo>
                        <a:pt x="125" y="94"/>
                      </a:lnTo>
                      <a:lnTo>
                        <a:pt x="136" y="91"/>
                      </a:lnTo>
                      <a:lnTo>
                        <a:pt x="147" y="87"/>
                      </a:lnTo>
                      <a:lnTo>
                        <a:pt x="157" y="83"/>
                      </a:lnTo>
                      <a:lnTo>
                        <a:pt x="166" y="7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sp>
          <p:nvSpPr>
            <p:cNvPr id="58459" name="Freeform 91"/>
            <p:cNvSpPr>
              <a:spLocks noChangeAspect="1"/>
            </p:cNvSpPr>
            <p:nvPr/>
          </p:nvSpPr>
          <p:spPr bwMode="auto">
            <a:xfrm>
              <a:off x="2729" y="2286"/>
              <a:ext cx="1684" cy="1572"/>
            </a:xfrm>
            <a:custGeom>
              <a:avLst/>
              <a:gdLst>
                <a:gd name="T0" fmla="*/ 699 w 1851"/>
                <a:gd name="T1" fmla="*/ 119 h 1728"/>
                <a:gd name="T2" fmla="*/ 601 w 1851"/>
                <a:gd name="T3" fmla="*/ 391 h 1728"/>
                <a:gd name="T4" fmla="*/ 336 w 1851"/>
                <a:gd name="T5" fmla="*/ 348 h 1728"/>
                <a:gd name="T6" fmla="*/ 236 w 1851"/>
                <a:gd name="T7" fmla="*/ 79 h 1728"/>
                <a:gd name="T8" fmla="*/ 20 w 1851"/>
                <a:gd name="T9" fmla="*/ 172 h 1728"/>
                <a:gd name="T10" fmla="*/ 122 w 1851"/>
                <a:gd name="T11" fmla="*/ 469 h 1728"/>
                <a:gd name="T12" fmla="*/ 207 w 1851"/>
                <a:gd name="T13" fmla="*/ 736 h 1728"/>
                <a:gd name="T14" fmla="*/ 239 w 1851"/>
                <a:gd name="T15" fmla="*/ 1109 h 1728"/>
                <a:gd name="T16" fmla="*/ 410 w 1851"/>
                <a:gd name="T17" fmla="*/ 1322 h 1728"/>
                <a:gd name="T18" fmla="*/ 740 w 1851"/>
                <a:gd name="T19" fmla="*/ 1386 h 1728"/>
                <a:gd name="T20" fmla="*/ 1455 w 1851"/>
                <a:gd name="T21" fmla="*/ 1696 h 1728"/>
                <a:gd name="T22" fmla="*/ 1775 w 1851"/>
                <a:gd name="T23" fmla="*/ 1632 h 1728"/>
                <a:gd name="T24" fmla="*/ 1732 w 1851"/>
                <a:gd name="T25" fmla="*/ 1301 h 1728"/>
                <a:gd name="T26" fmla="*/ 1845 w 1851"/>
                <a:gd name="T27" fmla="*/ 1048 h 1728"/>
                <a:gd name="T28" fmla="*/ 1791 w 1851"/>
                <a:gd name="T29" fmla="*/ 1027 h 1728"/>
                <a:gd name="T30" fmla="*/ 1743 w 1851"/>
                <a:gd name="T31" fmla="*/ 991 h 1728"/>
                <a:gd name="T32" fmla="*/ 1656 w 1851"/>
                <a:gd name="T33" fmla="*/ 952 h 1728"/>
                <a:gd name="T34" fmla="*/ 1503 w 1851"/>
                <a:gd name="T35" fmla="*/ 943 h 1728"/>
                <a:gd name="T36" fmla="*/ 1368 w 1851"/>
                <a:gd name="T37" fmla="*/ 928 h 1728"/>
                <a:gd name="T38" fmla="*/ 1056 w 1851"/>
                <a:gd name="T39" fmla="*/ 877 h 1728"/>
                <a:gd name="T40" fmla="*/ 819 w 1851"/>
                <a:gd name="T41" fmla="*/ 835 h 1728"/>
                <a:gd name="T42" fmla="*/ 735 w 1851"/>
                <a:gd name="T43" fmla="*/ 643 h 1728"/>
                <a:gd name="T44" fmla="*/ 784 w 1851"/>
                <a:gd name="T45" fmla="*/ 323 h 1728"/>
                <a:gd name="T46" fmla="*/ 699 w 1851"/>
                <a:gd name="T47" fmla="*/ 119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1" h="1728">
                  <a:moveTo>
                    <a:pt x="699" y="119"/>
                  </a:moveTo>
                  <a:cubicBezTo>
                    <a:pt x="665" y="127"/>
                    <a:pt x="660" y="353"/>
                    <a:pt x="601" y="391"/>
                  </a:cubicBezTo>
                  <a:cubicBezTo>
                    <a:pt x="553" y="437"/>
                    <a:pt x="438" y="453"/>
                    <a:pt x="336" y="348"/>
                  </a:cubicBezTo>
                  <a:cubicBezTo>
                    <a:pt x="235" y="241"/>
                    <a:pt x="313" y="158"/>
                    <a:pt x="236" y="79"/>
                  </a:cubicBezTo>
                  <a:cubicBezTo>
                    <a:pt x="158" y="0"/>
                    <a:pt x="25" y="54"/>
                    <a:pt x="20" y="172"/>
                  </a:cubicBezTo>
                  <a:cubicBezTo>
                    <a:pt x="0" y="247"/>
                    <a:pt x="90" y="394"/>
                    <a:pt x="122" y="469"/>
                  </a:cubicBezTo>
                  <a:cubicBezTo>
                    <a:pt x="154" y="544"/>
                    <a:pt x="187" y="629"/>
                    <a:pt x="207" y="736"/>
                  </a:cubicBezTo>
                  <a:cubicBezTo>
                    <a:pt x="227" y="843"/>
                    <a:pt x="205" y="1011"/>
                    <a:pt x="239" y="1109"/>
                  </a:cubicBezTo>
                  <a:cubicBezTo>
                    <a:pt x="280" y="1211"/>
                    <a:pt x="326" y="1300"/>
                    <a:pt x="410" y="1322"/>
                  </a:cubicBezTo>
                  <a:cubicBezTo>
                    <a:pt x="495" y="1344"/>
                    <a:pt x="617" y="1357"/>
                    <a:pt x="740" y="1386"/>
                  </a:cubicBezTo>
                  <a:cubicBezTo>
                    <a:pt x="865" y="1416"/>
                    <a:pt x="1223" y="1670"/>
                    <a:pt x="1455" y="1696"/>
                  </a:cubicBezTo>
                  <a:cubicBezTo>
                    <a:pt x="1628" y="1728"/>
                    <a:pt x="1757" y="1692"/>
                    <a:pt x="1775" y="1632"/>
                  </a:cubicBezTo>
                  <a:cubicBezTo>
                    <a:pt x="1793" y="1572"/>
                    <a:pt x="1716" y="1385"/>
                    <a:pt x="1732" y="1301"/>
                  </a:cubicBezTo>
                  <a:cubicBezTo>
                    <a:pt x="1749" y="1217"/>
                    <a:pt x="1821" y="1112"/>
                    <a:pt x="1845" y="1048"/>
                  </a:cubicBezTo>
                  <a:cubicBezTo>
                    <a:pt x="1851" y="1019"/>
                    <a:pt x="1794" y="1056"/>
                    <a:pt x="1791" y="1027"/>
                  </a:cubicBezTo>
                  <a:cubicBezTo>
                    <a:pt x="1773" y="1043"/>
                    <a:pt x="1761" y="1020"/>
                    <a:pt x="1743" y="991"/>
                  </a:cubicBezTo>
                  <a:cubicBezTo>
                    <a:pt x="1716" y="988"/>
                    <a:pt x="1661" y="1006"/>
                    <a:pt x="1656" y="952"/>
                  </a:cubicBezTo>
                  <a:cubicBezTo>
                    <a:pt x="1616" y="983"/>
                    <a:pt x="1525" y="974"/>
                    <a:pt x="1503" y="943"/>
                  </a:cubicBezTo>
                  <a:cubicBezTo>
                    <a:pt x="1463" y="957"/>
                    <a:pt x="1417" y="967"/>
                    <a:pt x="1368" y="928"/>
                  </a:cubicBezTo>
                  <a:cubicBezTo>
                    <a:pt x="1314" y="963"/>
                    <a:pt x="1093" y="915"/>
                    <a:pt x="1056" y="877"/>
                  </a:cubicBezTo>
                  <a:cubicBezTo>
                    <a:pt x="983" y="901"/>
                    <a:pt x="891" y="887"/>
                    <a:pt x="819" y="835"/>
                  </a:cubicBezTo>
                  <a:cubicBezTo>
                    <a:pt x="704" y="809"/>
                    <a:pt x="744" y="691"/>
                    <a:pt x="735" y="643"/>
                  </a:cubicBezTo>
                  <a:cubicBezTo>
                    <a:pt x="726" y="595"/>
                    <a:pt x="790" y="413"/>
                    <a:pt x="784" y="323"/>
                  </a:cubicBezTo>
                  <a:cubicBezTo>
                    <a:pt x="781" y="250"/>
                    <a:pt x="716" y="162"/>
                    <a:pt x="699" y="119"/>
                  </a:cubicBezTo>
                  <a:close/>
                </a:path>
              </a:pathLst>
            </a:custGeom>
            <a:solidFill>
              <a:srgbClr val="FF6600">
                <a:alpha val="2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58458" name="Oval 90"/>
          <p:cNvSpPr>
            <a:spLocks noChangeAspect="1" noChangeArrowheads="1"/>
          </p:cNvSpPr>
          <p:nvPr/>
        </p:nvSpPr>
        <p:spPr bwMode="auto">
          <a:xfrm rot="535599">
            <a:off x="5599113" y="3543300"/>
            <a:ext cx="220663" cy="355600"/>
          </a:xfrm>
          <a:prstGeom prst="ellipse">
            <a:avLst/>
          </a:prstGeom>
          <a:gradFill rotWithShape="1">
            <a:gsLst>
              <a:gs pos="0">
                <a:schemeClr val="tx1"/>
              </a:gs>
              <a:gs pos="100000">
                <a:schemeClr val="bg2"/>
              </a:gs>
            </a:gsLst>
            <a:path path="shape">
              <a:fillToRect l="50000" t="50000" r="50000" b="50000"/>
            </a:path>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8460" name="Freeform 92"/>
          <p:cNvSpPr>
            <a:spLocks noChangeAspect="1"/>
          </p:cNvSpPr>
          <p:nvPr/>
        </p:nvSpPr>
        <p:spPr bwMode="auto">
          <a:xfrm>
            <a:off x="6970712" y="3905251"/>
            <a:ext cx="1906588" cy="500063"/>
          </a:xfrm>
          <a:custGeom>
            <a:avLst/>
            <a:gdLst>
              <a:gd name="T0" fmla="*/ 1278 w 1317"/>
              <a:gd name="T1" fmla="*/ 105 h 345"/>
              <a:gd name="T2" fmla="*/ 1113 w 1317"/>
              <a:gd name="T3" fmla="*/ 106 h 345"/>
              <a:gd name="T4" fmla="*/ 54 w 1317"/>
              <a:gd name="T5" fmla="*/ 14 h 345"/>
              <a:gd name="T6" fmla="*/ 787 w 1317"/>
              <a:gd name="T7" fmla="*/ 193 h 345"/>
              <a:gd name="T8" fmla="*/ 1026 w 1317"/>
              <a:gd name="T9" fmla="*/ 345 h 345"/>
            </a:gdLst>
            <a:ahLst/>
            <a:cxnLst>
              <a:cxn ang="0">
                <a:pos x="T0" y="T1"/>
              </a:cxn>
              <a:cxn ang="0">
                <a:pos x="T2" y="T3"/>
              </a:cxn>
              <a:cxn ang="0">
                <a:pos x="T4" y="T5"/>
              </a:cxn>
              <a:cxn ang="0">
                <a:pos x="T6" y="T7"/>
              </a:cxn>
              <a:cxn ang="0">
                <a:pos x="T8" y="T9"/>
              </a:cxn>
            </a:cxnLst>
            <a:rect l="0" t="0" r="r" b="b"/>
            <a:pathLst>
              <a:path w="1317" h="345">
                <a:moveTo>
                  <a:pt x="1278" y="105"/>
                </a:moveTo>
                <a:cubicBezTo>
                  <a:pt x="1251" y="105"/>
                  <a:pt x="1317" y="121"/>
                  <a:pt x="1113" y="106"/>
                </a:cubicBezTo>
                <a:cubicBezTo>
                  <a:pt x="909" y="91"/>
                  <a:pt x="108" y="0"/>
                  <a:pt x="54" y="14"/>
                </a:cubicBezTo>
                <a:cubicBezTo>
                  <a:pt x="0" y="28"/>
                  <a:pt x="625" y="138"/>
                  <a:pt x="787" y="193"/>
                </a:cubicBezTo>
                <a:cubicBezTo>
                  <a:pt x="949" y="248"/>
                  <a:pt x="976" y="313"/>
                  <a:pt x="1026" y="345"/>
                </a:cubicBezTo>
              </a:path>
            </a:pathLst>
          </a:custGeom>
          <a:noFill/>
          <a:ln w="9525" cap="flat" cmpd="sng">
            <a:solidFill>
              <a:schemeClr val="tx1"/>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8461" name="Freeform 93"/>
          <p:cNvSpPr>
            <a:spLocks noChangeAspect="1"/>
          </p:cNvSpPr>
          <p:nvPr/>
        </p:nvSpPr>
        <p:spPr bwMode="auto">
          <a:xfrm>
            <a:off x="7737476" y="3451225"/>
            <a:ext cx="325437" cy="762000"/>
          </a:xfrm>
          <a:custGeom>
            <a:avLst/>
            <a:gdLst>
              <a:gd name="T0" fmla="*/ 146 w 158"/>
              <a:gd name="T1" fmla="*/ 0 h 369"/>
              <a:gd name="T2" fmla="*/ 134 w 158"/>
              <a:gd name="T3" fmla="*/ 21 h 369"/>
              <a:gd name="T4" fmla="*/ 158 w 158"/>
              <a:gd name="T5" fmla="*/ 51 h 369"/>
              <a:gd name="T6" fmla="*/ 137 w 158"/>
              <a:gd name="T7" fmla="*/ 102 h 369"/>
              <a:gd name="T8" fmla="*/ 149 w 158"/>
              <a:gd name="T9" fmla="*/ 141 h 369"/>
              <a:gd name="T10" fmla="*/ 86 w 158"/>
              <a:gd name="T11" fmla="*/ 165 h 369"/>
              <a:gd name="T12" fmla="*/ 134 w 158"/>
              <a:gd name="T13" fmla="*/ 216 h 369"/>
              <a:gd name="T14" fmla="*/ 86 w 158"/>
              <a:gd name="T15" fmla="*/ 249 h 369"/>
              <a:gd name="T16" fmla="*/ 98 w 158"/>
              <a:gd name="T17" fmla="*/ 294 h 369"/>
              <a:gd name="T18" fmla="*/ 14 w 158"/>
              <a:gd name="T19" fmla="*/ 285 h 369"/>
              <a:gd name="T20" fmla="*/ 14 w 158"/>
              <a:gd name="T21"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369">
                <a:moveTo>
                  <a:pt x="146" y="0"/>
                </a:moveTo>
                <a:cubicBezTo>
                  <a:pt x="144" y="3"/>
                  <a:pt x="132" y="13"/>
                  <a:pt x="134" y="21"/>
                </a:cubicBezTo>
                <a:cubicBezTo>
                  <a:pt x="136" y="29"/>
                  <a:pt x="158" y="38"/>
                  <a:pt x="158" y="51"/>
                </a:cubicBezTo>
                <a:cubicBezTo>
                  <a:pt x="158" y="64"/>
                  <a:pt x="139" y="87"/>
                  <a:pt x="137" y="102"/>
                </a:cubicBezTo>
                <a:cubicBezTo>
                  <a:pt x="135" y="117"/>
                  <a:pt x="158" y="130"/>
                  <a:pt x="149" y="141"/>
                </a:cubicBezTo>
                <a:cubicBezTo>
                  <a:pt x="140" y="152"/>
                  <a:pt x="88" y="153"/>
                  <a:pt x="86" y="165"/>
                </a:cubicBezTo>
                <a:cubicBezTo>
                  <a:pt x="84" y="177"/>
                  <a:pt x="134" y="202"/>
                  <a:pt x="134" y="216"/>
                </a:cubicBezTo>
                <a:cubicBezTo>
                  <a:pt x="134" y="230"/>
                  <a:pt x="92" y="236"/>
                  <a:pt x="86" y="249"/>
                </a:cubicBezTo>
                <a:cubicBezTo>
                  <a:pt x="80" y="262"/>
                  <a:pt x="110" y="288"/>
                  <a:pt x="98" y="294"/>
                </a:cubicBezTo>
                <a:cubicBezTo>
                  <a:pt x="86" y="300"/>
                  <a:pt x="28" y="273"/>
                  <a:pt x="14" y="285"/>
                </a:cubicBezTo>
                <a:cubicBezTo>
                  <a:pt x="0" y="297"/>
                  <a:pt x="14" y="352"/>
                  <a:pt x="14" y="369"/>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8450" name="Freeform 82"/>
          <p:cNvSpPr>
            <a:spLocks noChangeAspect="1"/>
          </p:cNvSpPr>
          <p:nvPr/>
        </p:nvSpPr>
        <p:spPr bwMode="auto">
          <a:xfrm>
            <a:off x="3641726" y="147638"/>
            <a:ext cx="5210175" cy="4591050"/>
          </a:xfrm>
          <a:custGeom>
            <a:avLst/>
            <a:gdLst>
              <a:gd name="T0" fmla="*/ 3313 w 3609"/>
              <a:gd name="T1" fmla="*/ 1434 h 3180"/>
              <a:gd name="T2" fmla="*/ 2771 w 3609"/>
              <a:gd name="T3" fmla="*/ 285 h 3180"/>
              <a:gd name="T4" fmla="*/ 1371 w 3609"/>
              <a:gd name="T5" fmla="*/ 42 h 3180"/>
              <a:gd name="T6" fmla="*/ 139 w 3609"/>
              <a:gd name="T7" fmla="*/ 1144 h 3180"/>
              <a:gd name="T8" fmla="*/ 759 w 3609"/>
              <a:gd name="T9" fmla="*/ 2645 h 3180"/>
              <a:gd name="T10" fmla="*/ 1335 w 3609"/>
              <a:gd name="T11" fmla="*/ 2965 h 3180"/>
              <a:gd name="T12" fmla="*/ 1371 w 3609"/>
              <a:gd name="T13" fmla="*/ 2496 h 3180"/>
              <a:gd name="T14" fmla="*/ 1455 w 3609"/>
              <a:gd name="T15" fmla="*/ 2616 h 3180"/>
              <a:gd name="T16" fmla="*/ 1641 w 3609"/>
              <a:gd name="T17" fmla="*/ 2445 h 3180"/>
              <a:gd name="T18" fmla="*/ 1929 w 3609"/>
              <a:gd name="T19" fmla="*/ 2580 h 3180"/>
              <a:gd name="T20" fmla="*/ 2112 w 3609"/>
              <a:gd name="T21" fmla="*/ 2544 h 3180"/>
              <a:gd name="T22" fmla="*/ 2169 w 3609"/>
              <a:gd name="T23" fmla="*/ 2541 h 3180"/>
              <a:gd name="T24" fmla="*/ 2111 w 3609"/>
              <a:gd name="T25" fmla="*/ 2870 h 3180"/>
              <a:gd name="T26" fmla="*/ 2206 w 3609"/>
              <a:gd name="T27" fmla="*/ 2972 h 3180"/>
              <a:gd name="T28" fmla="*/ 2508 w 3609"/>
              <a:gd name="T29" fmla="*/ 3028 h 3180"/>
              <a:gd name="T30" fmla="*/ 2814 w 3609"/>
              <a:gd name="T31" fmla="*/ 3074 h 3180"/>
              <a:gd name="T32" fmla="*/ 2981 w 3609"/>
              <a:gd name="T33" fmla="*/ 3101 h 3180"/>
              <a:gd name="T34" fmla="*/ 3139 w 3609"/>
              <a:gd name="T35" fmla="*/ 3144 h 3180"/>
              <a:gd name="T36" fmla="*/ 3285 w 3609"/>
              <a:gd name="T37" fmla="*/ 3180 h 3180"/>
              <a:gd name="T38" fmla="*/ 3392 w 3609"/>
              <a:gd name="T39" fmla="*/ 3138 h 3180"/>
              <a:gd name="T40" fmla="*/ 3482 w 3609"/>
              <a:gd name="T41" fmla="*/ 3107 h 3180"/>
              <a:gd name="T42" fmla="*/ 3609 w 3609"/>
              <a:gd name="T43" fmla="*/ 2701 h 3180"/>
              <a:gd name="T44" fmla="*/ 3317 w 3609"/>
              <a:gd name="T45" fmla="*/ 2526 h 3180"/>
              <a:gd name="T46" fmla="*/ 3542 w 3609"/>
              <a:gd name="T47" fmla="*/ 2034 h 3180"/>
              <a:gd name="T48" fmla="*/ 3313 w 3609"/>
              <a:gd name="T49" fmla="*/ 1434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09" h="3180">
                <a:moveTo>
                  <a:pt x="3313" y="1434"/>
                </a:moveTo>
                <a:cubicBezTo>
                  <a:pt x="3447" y="1106"/>
                  <a:pt x="3217" y="467"/>
                  <a:pt x="2771" y="285"/>
                </a:cubicBezTo>
                <a:cubicBezTo>
                  <a:pt x="2324" y="102"/>
                  <a:pt x="1885" y="0"/>
                  <a:pt x="1371" y="42"/>
                </a:cubicBezTo>
                <a:cubicBezTo>
                  <a:pt x="856" y="83"/>
                  <a:pt x="267" y="538"/>
                  <a:pt x="139" y="1144"/>
                </a:cubicBezTo>
                <a:cubicBezTo>
                  <a:pt x="11" y="1749"/>
                  <a:pt x="0" y="2147"/>
                  <a:pt x="759" y="2645"/>
                </a:cubicBezTo>
                <a:cubicBezTo>
                  <a:pt x="904" y="2935"/>
                  <a:pt x="1238" y="2976"/>
                  <a:pt x="1335" y="2965"/>
                </a:cubicBezTo>
                <a:cubicBezTo>
                  <a:pt x="1431" y="2954"/>
                  <a:pt x="1350" y="2487"/>
                  <a:pt x="1371" y="2496"/>
                </a:cubicBezTo>
                <a:cubicBezTo>
                  <a:pt x="1392" y="2505"/>
                  <a:pt x="1410" y="2624"/>
                  <a:pt x="1455" y="2616"/>
                </a:cubicBezTo>
                <a:cubicBezTo>
                  <a:pt x="1500" y="2608"/>
                  <a:pt x="1562" y="2451"/>
                  <a:pt x="1641" y="2445"/>
                </a:cubicBezTo>
                <a:cubicBezTo>
                  <a:pt x="1757" y="2414"/>
                  <a:pt x="1845" y="2563"/>
                  <a:pt x="1929" y="2580"/>
                </a:cubicBezTo>
                <a:cubicBezTo>
                  <a:pt x="2013" y="2597"/>
                  <a:pt x="2065" y="2540"/>
                  <a:pt x="2112" y="2544"/>
                </a:cubicBezTo>
                <a:lnTo>
                  <a:pt x="2169" y="2541"/>
                </a:lnTo>
                <a:cubicBezTo>
                  <a:pt x="2169" y="2595"/>
                  <a:pt x="2105" y="2798"/>
                  <a:pt x="2111" y="2870"/>
                </a:cubicBezTo>
                <a:cubicBezTo>
                  <a:pt x="2118" y="2942"/>
                  <a:pt x="2140" y="2945"/>
                  <a:pt x="2206" y="2972"/>
                </a:cubicBezTo>
                <a:cubicBezTo>
                  <a:pt x="2325" y="2925"/>
                  <a:pt x="2440" y="2973"/>
                  <a:pt x="2508" y="3028"/>
                </a:cubicBezTo>
                <a:cubicBezTo>
                  <a:pt x="2600" y="2993"/>
                  <a:pt x="2738" y="3028"/>
                  <a:pt x="2814" y="3074"/>
                </a:cubicBezTo>
                <a:cubicBezTo>
                  <a:pt x="2895" y="3033"/>
                  <a:pt x="2920" y="3024"/>
                  <a:pt x="2981" y="3101"/>
                </a:cubicBezTo>
                <a:cubicBezTo>
                  <a:pt x="3076" y="3033"/>
                  <a:pt x="3096" y="3123"/>
                  <a:pt x="3139" y="3144"/>
                </a:cubicBezTo>
                <a:cubicBezTo>
                  <a:pt x="3171" y="3124"/>
                  <a:pt x="3266" y="3072"/>
                  <a:pt x="3285" y="3180"/>
                </a:cubicBezTo>
                <a:cubicBezTo>
                  <a:pt x="3314" y="3144"/>
                  <a:pt x="3336" y="3082"/>
                  <a:pt x="3392" y="3138"/>
                </a:cubicBezTo>
                <a:cubicBezTo>
                  <a:pt x="3426" y="3128"/>
                  <a:pt x="3410" y="3052"/>
                  <a:pt x="3482" y="3107"/>
                </a:cubicBezTo>
                <a:cubicBezTo>
                  <a:pt x="3446" y="2809"/>
                  <a:pt x="3552" y="2798"/>
                  <a:pt x="3609" y="2701"/>
                </a:cubicBezTo>
                <a:cubicBezTo>
                  <a:pt x="3481" y="2706"/>
                  <a:pt x="3357" y="2733"/>
                  <a:pt x="3317" y="2526"/>
                </a:cubicBezTo>
                <a:cubicBezTo>
                  <a:pt x="3277" y="2319"/>
                  <a:pt x="3427" y="2113"/>
                  <a:pt x="3542" y="2034"/>
                </a:cubicBezTo>
                <a:cubicBezTo>
                  <a:pt x="3353" y="1817"/>
                  <a:pt x="3178" y="1763"/>
                  <a:pt x="3313" y="1434"/>
                </a:cubicBezTo>
                <a:close/>
              </a:path>
            </a:pathLst>
          </a:custGeom>
          <a:solidFill>
            <a:srgbClr val="FF99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nvGrpSpPr>
          <p:cNvPr id="58468" name="Group 100"/>
          <p:cNvGrpSpPr/>
          <p:nvPr/>
        </p:nvGrpSpPr>
        <p:grpSpPr bwMode="auto">
          <a:xfrm rot="20919680">
            <a:off x="6027737" y="3429001"/>
            <a:ext cx="2730500" cy="2665413"/>
            <a:chOff x="2729" y="2286"/>
            <a:chExt cx="1720" cy="1572"/>
          </a:xfrm>
        </p:grpSpPr>
        <p:grpSp>
          <p:nvGrpSpPr>
            <p:cNvPr id="58469" name="Group 101"/>
            <p:cNvGrpSpPr/>
            <p:nvPr/>
          </p:nvGrpSpPr>
          <p:grpSpPr bwMode="auto">
            <a:xfrm>
              <a:off x="3432" y="2922"/>
              <a:ext cx="1017" cy="517"/>
              <a:chOff x="3432" y="2922"/>
              <a:chExt cx="1017" cy="517"/>
            </a:xfrm>
          </p:grpSpPr>
          <p:grpSp>
            <p:nvGrpSpPr>
              <p:cNvPr id="58470" name="Group 102"/>
              <p:cNvGrpSpPr>
                <a:grpSpLocks noChangeAspect="1"/>
              </p:cNvGrpSpPr>
              <p:nvPr/>
            </p:nvGrpSpPr>
            <p:grpSpPr bwMode="auto">
              <a:xfrm rot="914341">
                <a:off x="3432" y="2922"/>
                <a:ext cx="251" cy="410"/>
                <a:chOff x="3368" y="2850"/>
                <a:chExt cx="276" cy="454"/>
              </a:xfrm>
            </p:grpSpPr>
            <p:sp>
              <p:nvSpPr>
                <p:cNvPr id="58471" name="Freeform 103"/>
                <p:cNvSpPr>
                  <a:spLocks noChangeAspect="1" noEditPoints="1"/>
                </p:cNvSpPr>
                <p:nvPr/>
              </p:nvSpPr>
              <p:spPr bwMode="auto">
                <a:xfrm rot="-717913">
                  <a:off x="3368" y="2850"/>
                  <a:ext cx="276" cy="454"/>
                </a:xfrm>
                <a:custGeom>
                  <a:avLst/>
                  <a:gdLst>
                    <a:gd name="T0" fmla="*/ 34 w 513"/>
                    <a:gd name="T1" fmla="*/ 810 h 864"/>
                    <a:gd name="T2" fmla="*/ 18 w 513"/>
                    <a:gd name="T3" fmla="*/ 790 h 864"/>
                    <a:gd name="T4" fmla="*/ 6 w 513"/>
                    <a:gd name="T5" fmla="*/ 738 h 864"/>
                    <a:gd name="T6" fmla="*/ 0 w 513"/>
                    <a:gd name="T7" fmla="*/ 665 h 864"/>
                    <a:gd name="T8" fmla="*/ 6 w 513"/>
                    <a:gd name="T9" fmla="*/ 581 h 864"/>
                    <a:gd name="T10" fmla="*/ 24 w 513"/>
                    <a:gd name="T11" fmla="*/ 500 h 864"/>
                    <a:gd name="T12" fmla="*/ 40 w 513"/>
                    <a:gd name="T13" fmla="*/ 437 h 864"/>
                    <a:gd name="T14" fmla="*/ 53 w 513"/>
                    <a:gd name="T15" fmla="*/ 374 h 864"/>
                    <a:gd name="T16" fmla="*/ 61 w 513"/>
                    <a:gd name="T17" fmla="*/ 312 h 864"/>
                    <a:gd name="T18" fmla="*/ 61 w 513"/>
                    <a:gd name="T19" fmla="*/ 249 h 864"/>
                    <a:gd name="T20" fmla="*/ 50 w 513"/>
                    <a:gd name="T21" fmla="*/ 186 h 864"/>
                    <a:gd name="T22" fmla="*/ 70 w 513"/>
                    <a:gd name="T23" fmla="*/ 104 h 864"/>
                    <a:gd name="T24" fmla="*/ 145 w 513"/>
                    <a:gd name="T25" fmla="*/ 19 h 864"/>
                    <a:gd name="T26" fmla="*/ 217 w 513"/>
                    <a:gd name="T27" fmla="*/ 2 h 864"/>
                    <a:gd name="T28" fmla="*/ 240 w 513"/>
                    <a:gd name="T29" fmla="*/ 19 h 864"/>
                    <a:gd name="T30" fmla="*/ 261 w 513"/>
                    <a:gd name="T31" fmla="*/ 45 h 864"/>
                    <a:gd name="T32" fmla="*/ 280 w 513"/>
                    <a:gd name="T33" fmla="*/ 66 h 864"/>
                    <a:gd name="T34" fmla="*/ 296 w 513"/>
                    <a:gd name="T35" fmla="*/ 79 h 864"/>
                    <a:gd name="T36" fmla="*/ 309 w 513"/>
                    <a:gd name="T37" fmla="*/ 85 h 864"/>
                    <a:gd name="T38" fmla="*/ 357 w 513"/>
                    <a:gd name="T39" fmla="*/ 76 h 864"/>
                    <a:gd name="T40" fmla="*/ 404 w 513"/>
                    <a:gd name="T41" fmla="*/ 54 h 864"/>
                    <a:gd name="T42" fmla="*/ 446 w 513"/>
                    <a:gd name="T43" fmla="*/ 56 h 864"/>
                    <a:gd name="T44" fmla="*/ 483 w 513"/>
                    <a:gd name="T45" fmla="*/ 80 h 864"/>
                    <a:gd name="T46" fmla="*/ 503 w 513"/>
                    <a:gd name="T47" fmla="*/ 119 h 864"/>
                    <a:gd name="T48" fmla="*/ 512 w 513"/>
                    <a:gd name="T49" fmla="*/ 167 h 864"/>
                    <a:gd name="T50" fmla="*/ 513 w 513"/>
                    <a:gd name="T51" fmla="*/ 221 h 864"/>
                    <a:gd name="T52" fmla="*/ 509 w 513"/>
                    <a:gd name="T53" fmla="*/ 274 h 864"/>
                    <a:gd name="T54" fmla="*/ 443 w 513"/>
                    <a:gd name="T55" fmla="*/ 399 h 864"/>
                    <a:gd name="T56" fmla="*/ 409 w 513"/>
                    <a:gd name="T57" fmla="*/ 525 h 864"/>
                    <a:gd name="T58" fmla="*/ 388 w 513"/>
                    <a:gd name="T59" fmla="*/ 646 h 864"/>
                    <a:gd name="T60" fmla="*/ 361 w 513"/>
                    <a:gd name="T61" fmla="*/ 754 h 864"/>
                    <a:gd name="T62" fmla="*/ 305 w 513"/>
                    <a:gd name="T63" fmla="*/ 841 h 864"/>
                    <a:gd name="T64" fmla="*/ 252 w 513"/>
                    <a:gd name="T65" fmla="*/ 840 h 864"/>
                    <a:gd name="T66" fmla="*/ 252 w 513"/>
                    <a:gd name="T67" fmla="*/ 764 h 864"/>
                    <a:gd name="T68" fmla="*/ 258 w 513"/>
                    <a:gd name="T69" fmla="*/ 658 h 864"/>
                    <a:gd name="T70" fmla="*/ 254 w 513"/>
                    <a:gd name="T71" fmla="*/ 577 h 864"/>
                    <a:gd name="T72" fmla="*/ 248 w 513"/>
                    <a:gd name="T73" fmla="*/ 519 h 864"/>
                    <a:gd name="T74" fmla="*/ 242 w 513"/>
                    <a:gd name="T75" fmla="*/ 481 h 864"/>
                    <a:gd name="T76" fmla="*/ 232 w 513"/>
                    <a:gd name="T77" fmla="*/ 463 h 864"/>
                    <a:gd name="T78" fmla="*/ 221 w 513"/>
                    <a:gd name="T79" fmla="*/ 464 h 864"/>
                    <a:gd name="T80" fmla="*/ 219 w 513"/>
                    <a:gd name="T81" fmla="*/ 463 h 864"/>
                    <a:gd name="T82" fmla="*/ 204 w 513"/>
                    <a:gd name="T83" fmla="*/ 470 h 864"/>
                    <a:gd name="T84" fmla="*/ 192 w 513"/>
                    <a:gd name="T85" fmla="*/ 500 h 864"/>
                    <a:gd name="T86" fmla="*/ 182 w 513"/>
                    <a:gd name="T87" fmla="*/ 530 h 864"/>
                    <a:gd name="T88" fmla="*/ 162 w 513"/>
                    <a:gd name="T89" fmla="*/ 561 h 864"/>
                    <a:gd name="T90" fmla="*/ 151 w 513"/>
                    <a:gd name="T91" fmla="*/ 593 h 864"/>
                    <a:gd name="T92" fmla="*/ 138 w 513"/>
                    <a:gd name="T93" fmla="*/ 626 h 864"/>
                    <a:gd name="T94" fmla="*/ 115 w 513"/>
                    <a:gd name="T95" fmla="*/ 672 h 864"/>
                    <a:gd name="T96" fmla="*/ 92 w 513"/>
                    <a:gd name="T97" fmla="*/ 723 h 864"/>
                    <a:gd name="T98" fmla="*/ 71 w 513"/>
                    <a:gd name="T99" fmla="*/ 770 h 864"/>
                    <a:gd name="T100" fmla="*/ 56 w 513"/>
                    <a:gd name="T101" fmla="*/ 801 h 864"/>
                    <a:gd name="T102" fmla="*/ 46 w 513"/>
                    <a:gd name="T103" fmla="*/ 807 h 864"/>
                    <a:gd name="T104" fmla="*/ 310 w 513"/>
                    <a:gd name="T105" fmla="*/ 80 h 864"/>
                    <a:gd name="T106" fmla="*/ 307 w 513"/>
                    <a:gd name="T107" fmla="*/ 84 h 864"/>
                    <a:gd name="T108" fmla="*/ 310 w 513"/>
                    <a:gd name="T109" fmla="*/ 106 h 864"/>
                    <a:gd name="T110" fmla="*/ 306 w 513"/>
                    <a:gd name="T111" fmla="*/ 148 h 864"/>
                    <a:gd name="T112" fmla="*/ 311 w 513"/>
                    <a:gd name="T113" fmla="*/ 78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864">
                      <a:moveTo>
                        <a:pt x="45" y="802"/>
                      </a:moveTo>
                      <a:lnTo>
                        <a:pt x="40" y="809"/>
                      </a:lnTo>
                      <a:lnTo>
                        <a:pt x="34" y="810"/>
                      </a:lnTo>
                      <a:lnTo>
                        <a:pt x="29" y="807"/>
                      </a:lnTo>
                      <a:lnTo>
                        <a:pt x="23" y="801"/>
                      </a:lnTo>
                      <a:lnTo>
                        <a:pt x="18" y="790"/>
                      </a:lnTo>
                      <a:lnTo>
                        <a:pt x="13" y="776"/>
                      </a:lnTo>
                      <a:lnTo>
                        <a:pt x="10" y="759"/>
                      </a:lnTo>
                      <a:lnTo>
                        <a:pt x="6" y="738"/>
                      </a:lnTo>
                      <a:lnTo>
                        <a:pt x="2" y="716"/>
                      </a:lnTo>
                      <a:lnTo>
                        <a:pt x="1" y="692"/>
                      </a:lnTo>
                      <a:lnTo>
                        <a:pt x="0" y="665"/>
                      </a:lnTo>
                      <a:lnTo>
                        <a:pt x="1" y="638"/>
                      </a:lnTo>
                      <a:lnTo>
                        <a:pt x="2" y="610"/>
                      </a:lnTo>
                      <a:lnTo>
                        <a:pt x="6" y="581"/>
                      </a:lnTo>
                      <a:lnTo>
                        <a:pt x="11" y="551"/>
                      </a:lnTo>
                      <a:lnTo>
                        <a:pt x="18" y="521"/>
                      </a:lnTo>
                      <a:lnTo>
                        <a:pt x="24" y="500"/>
                      </a:lnTo>
                      <a:lnTo>
                        <a:pt x="29" y="480"/>
                      </a:lnTo>
                      <a:lnTo>
                        <a:pt x="35" y="457"/>
                      </a:lnTo>
                      <a:lnTo>
                        <a:pt x="40" y="437"/>
                      </a:lnTo>
                      <a:lnTo>
                        <a:pt x="45" y="416"/>
                      </a:lnTo>
                      <a:lnTo>
                        <a:pt x="50" y="395"/>
                      </a:lnTo>
                      <a:lnTo>
                        <a:pt x="53" y="374"/>
                      </a:lnTo>
                      <a:lnTo>
                        <a:pt x="57" y="353"/>
                      </a:lnTo>
                      <a:lnTo>
                        <a:pt x="59" y="333"/>
                      </a:lnTo>
                      <a:lnTo>
                        <a:pt x="61" y="312"/>
                      </a:lnTo>
                      <a:lnTo>
                        <a:pt x="62" y="291"/>
                      </a:lnTo>
                      <a:lnTo>
                        <a:pt x="62" y="270"/>
                      </a:lnTo>
                      <a:lnTo>
                        <a:pt x="61" y="249"/>
                      </a:lnTo>
                      <a:lnTo>
                        <a:pt x="58" y="227"/>
                      </a:lnTo>
                      <a:lnTo>
                        <a:pt x="54" y="206"/>
                      </a:lnTo>
                      <a:lnTo>
                        <a:pt x="50" y="186"/>
                      </a:lnTo>
                      <a:lnTo>
                        <a:pt x="48" y="163"/>
                      </a:lnTo>
                      <a:lnTo>
                        <a:pt x="56" y="135"/>
                      </a:lnTo>
                      <a:lnTo>
                        <a:pt x="70" y="104"/>
                      </a:lnTo>
                      <a:lnTo>
                        <a:pt x="91" y="71"/>
                      </a:lnTo>
                      <a:lnTo>
                        <a:pt x="116" y="43"/>
                      </a:lnTo>
                      <a:lnTo>
                        <a:pt x="145" y="19"/>
                      </a:lnTo>
                      <a:lnTo>
                        <a:pt x="177" y="4"/>
                      </a:lnTo>
                      <a:lnTo>
                        <a:pt x="209" y="0"/>
                      </a:lnTo>
                      <a:lnTo>
                        <a:pt x="217" y="2"/>
                      </a:lnTo>
                      <a:lnTo>
                        <a:pt x="225" y="6"/>
                      </a:lnTo>
                      <a:lnTo>
                        <a:pt x="232" y="13"/>
                      </a:lnTo>
                      <a:lnTo>
                        <a:pt x="240" y="19"/>
                      </a:lnTo>
                      <a:lnTo>
                        <a:pt x="247" y="28"/>
                      </a:lnTo>
                      <a:lnTo>
                        <a:pt x="254" y="37"/>
                      </a:lnTo>
                      <a:lnTo>
                        <a:pt x="261" y="45"/>
                      </a:lnTo>
                      <a:lnTo>
                        <a:pt x="269" y="54"/>
                      </a:lnTo>
                      <a:lnTo>
                        <a:pt x="273" y="59"/>
                      </a:lnTo>
                      <a:lnTo>
                        <a:pt x="280" y="66"/>
                      </a:lnTo>
                      <a:lnTo>
                        <a:pt x="286" y="70"/>
                      </a:lnTo>
                      <a:lnTo>
                        <a:pt x="290" y="75"/>
                      </a:lnTo>
                      <a:lnTo>
                        <a:pt x="296" y="79"/>
                      </a:lnTo>
                      <a:lnTo>
                        <a:pt x="301" y="82"/>
                      </a:lnTo>
                      <a:lnTo>
                        <a:pt x="306" y="84"/>
                      </a:lnTo>
                      <a:lnTo>
                        <a:pt x="309" y="85"/>
                      </a:lnTo>
                      <a:lnTo>
                        <a:pt x="324" y="85"/>
                      </a:lnTo>
                      <a:lnTo>
                        <a:pt x="341" y="83"/>
                      </a:lnTo>
                      <a:lnTo>
                        <a:pt x="357" y="76"/>
                      </a:lnTo>
                      <a:lnTo>
                        <a:pt x="374" y="69"/>
                      </a:lnTo>
                      <a:lnTo>
                        <a:pt x="390" y="61"/>
                      </a:lnTo>
                      <a:lnTo>
                        <a:pt x="404" y="54"/>
                      </a:lnTo>
                      <a:lnTo>
                        <a:pt x="417" y="50"/>
                      </a:lnTo>
                      <a:lnTo>
                        <a:pt x="430" y="50"/>
                      </a:lnTo>
                      <a:lnTo>
                        <a:pt x="446" y="56"/>
                      </a:lnTo>
                      <a:lnTo>
                        <a:pt x="460" y="62"/>
                      </a:lnTo>
                      <a:lnTo>
                        <a:pt x="472" y="71"/>
                      </a:lnTo>
                      <a:lnTo>
                        <a:pt x="483" y="80"/>
                      </a:lnTo>
                      <a:lnTo>
                        <a:pt x="491" y="92"/>
                      </a:lnTo>
                      <a:lnTo>
                        <a:pt x="498" y="105"/>
                      </a:lnTo>
                      <a:lnTo>
                        <a:pt x="503" y="119"/>
                      </a:lnTo>
                      <a:lnTo>
                        <a:pt x="508" y="135"/>
                      </a:lnTo>
                      <a:lnTo>
                        <a:pt x="511" y="150"/>
                      </a:lnTo>
                      <a:lnTo>
                        <a:pt x="512" y="167"/>
                      </a:lnTo>
                      <a:lnTo>
                        <a:pt x="513" y="184"/>
                      </a:lnTo>
                      <a:lnTo>
                        <a:pt x="513" y="202"/>
                      </a:lnTo>
                      <a:lnTo>
                        <a:pt x="513" y="221"/>
                      </a:lnTo>
                      <a:lnTo>
                        <a:pt x="512" y="239"/>
                      </a:lnTo>
                      <a:lnTo>
                        <a:pt x="511" y="256"/>
                      </a:lnTo>
                      <a:lnTo>
                        <a:pt x="509" y="274"/>
                      </a:lnTo>
                      <a:lnTo>
                        <a:pt x="483" y="314"/>
                      </a:lnTo>
                      <a:lnTo>
                        <a:pt x="460" y="357"/>
                      </a:lnTo>
                      <a:lnTo>
                        <a:pt x="443" y="399"/>
                      </a:lnTo>
                      <a:lnTo>
                        <a:pt x="430" y="440"/>
                      </a:lnTo>
                      <a:lnTo>
                        <a:pt x="419" y="483"/>
                      </a:lnTo>
                      <a:lnTo>
                        <a:pt x="409" y="525"/>
                      </a:lnTo>
                      <a:lnTo>
                        <a:pt x="402" y="567"/>
                      </a:lnTo>
                      <a:lnTo>
                        <a:pt x="396" y="607"/>
                      </a:lnTo>
                      <a:lnTo>
                        <a:pt x="388" y="646"/>
                      </a:lnTo>
                      <a:lnTo>
                        <a:pt x="381" y="684"/>
                      </a:lnTo>
                      <a:lnTo>
                        <a:pt x="373" y="720"/>
                      </a:lnTo>
                      <a:lnTo>
                        <a:pt x="361" y="754"/>
                      </a:lnTo>
                      <a:lnTo>
                        <a:pt x="346" y="785"/>
                      </a:lnTo>
                      <a:lnTo>
                        <a:pt x="328" y="815"/>
                      </a:lnTo>
                      <a:lnTo>
                        <a:pt x="305" y="841"/>
                      </a:lnTo>
                      <a:lnTo>
                        <a:pt x="277" y="864"/>
                      </a:lnTo>
                      <a:lnTo>
                        <a:pt x="261" y="854"/>
                      </a:lnTo>
                      <a:lnTo>
                        <a:pt x="252" y="840"/>
                      </a:lnTo>
                      <a:lnTo>
                        <a:pt x="248" y="819"/>
                      </a:lnTo>
                      <a:lnTo>
                        <a:pt x="248" y="794"/>
                      </a:lnTo>
                      <a:lnTo>
                        <a:pt x="252" y="764"/>
                      </a:lnTo>
                      <a:lnTo>
                        <a:pt x="254" y="732"/>
                      </a:lnTo>
                      <a:lnTo>
                        <a:pt x="258" y="697"/>
                      </a:lnTo>
                      <a:lnTo>
                        <a:pt x="258" y="658"/>
                      </a:lnTo>
                      <a:lnTo>
                        <a:pt x="257" y="629"/>
                      </a:lnTo>
                      <a:lnTo>
                        <a:pt x="255" y="602"/>
                      </a:lnTo>
                      <a:lnTo>
                        <a:pt x="254" y="577"/>
                      </a:lnTo>
                      <a:lnTo>
                        <a:pt x="252" y="555"/>
                      </a:lnTo>
                      <a:lnTo>
                        <a:pt x="250" y="535"/>
                      </a:lnTo>
                      <a:lnTo>
                        <a:pt x="248" y="519"/>
                      </a:lnTo>
                      <a:lnTo>
                        <a:pt x="247" y="504"/>
                      </a:lnTo>
                      <a:lnTo>
                        <a:pt x="244" y="491"/>
                      </a:lnTo>
                      <a:lnTo>
                        <a:pt x="242" y="481"/>
                      </a:lnTo>
                      <a:lnTo>
                        <a:pt x="238" y="473"/>
                      </a:lnTo>
                      <a:lnTo>
                        <a:pt x="236" y="467"/>
                      </a:lnTo>
                      <a:lnTo>
                        <a:pt x="232" y="463"/>
                      </a:lnTo>
                      <a:lnTo>
                        <a:pt x="229" y="461"/>
                      </a:lnTo>
                      <a:lnTo>
                        <a:pt x="225" y="461"/>
                      </a:lnTo>
                      <a:lnTo>
                        <a:pt x="221" y="464"/>
                      </a:lnTo>
                      <a:lnTo>
                        <a:pt x="217" y="469"/>
                      </a:lnTo>
                      <a:lnTo>
                        <a:pt x="215" y="469"/>
                      </a:lnTo>
                      <a:lnTo>
                        <a:pt x="219" y="463"/>
                      </a:lnTo>
                      <a:lnTo>
                        <a:pt x="219" y="457"/>
                      </a:lnTo>
                      <a:lnTo>
                        <a:pt x="211" y="463"/>
                      </a:lnTo>
                      <a:lnTo>
                        <a:pt x="204" y="470"/>
                      </a:lnTo>
                      <a:lnTo>
                        <a:pt x="200" y="480"/>
                      </a:lnTo>
                      <a:lnTo>
                        <a:pt x="196" y="490"/>
                      </a:lnTo>
                      <a:lnTo>
                        <a:pt x="192" y="500"/>
                      </a:lnTo>
                      <a:lnTo>
                        <a:pt x="189" y="511"/>
                      </a:lnTo>
                      <a:lnTo>
                        <a:pt x="185" y="521"/>
                      </a:lnTo>
                      <a:lnTo>
                        <a:pt x="182" y="530"/>
                      </a:lnTo>
                      <a:lnTo>
                        <a:pt x="178" y="537"/>
                      </a:lnTo>
                      <a:lnTo>
                        <a:pt x="169" y="550"/>
                      </a:lnTo>
                      <a:lnTo>
                        <a:pt x="162" y="561"/>
                      </a:lnTo>
                      <a:lnTo>
                        <a:pt x="159" y="572"/>
                      </a:lnTo>
                      <a:lnTo>
                        <a:pt x="155" y="582"/>
                      </a:lnTo>
                      <a:lnTo>
                        <a:pt x="151" y="593"/>
                      </a:lnTo>
                      <a:lnTo>
                        <a:pt x="149" y="603"/>
                      </a:lnTo>
                      <a:lnTo>
                        <a:pt x="144" y="613"/>
                      </a:lnTo>
                      <a:lnTo>
                        <a:pt x="138" y="626"/>
                      </a:lnTo>
                      <a:lnTo>
                        <a:pt x="131" y="641"/>
                      </a:lnTo>
                      <a:lnTo>
                        <a:pt x="123" y="655"/>
                      </a:lnTo>
                      <a:lnTo>
                        <a:pt x="115" y="672"/>
                      </a:lnTo>
                      <a:lnTo>
                        <a:pt x="108" y="689"/>
                      </a:lnTo>
                      <a:lnTo>
                        <a:pt x="100" y="706"/>
                      </a:lnTo>
                      <a:lnTo>
                        <a:pt x="92" y="723"/>
                      </a:lnTo>
                      <a:lnTo>
                        <a:pt x="85" y="740"/>
                      </a:lnTo>
                      <a:lnTo>
                        <a:pt x="79" y="755"/>
                      </a:lnTo>
                      <a:lnTo>
                        <a:pt x="71" y="770"/>
                      </a:lnTo>
                      <a:lnTo>
                        <a:pt x="65" y="781"/>
                      </a:lnTo>
                      <a:lnTo>
                        <a:pt x="61" y="793"/>
                      </a:lnTo>
                      <a:lnTo>
                        <a:pt x="56" y="801"/>
                      </a:lnTo>
                      <a:lnTo>
                        <a:pt x="51" y="806"/>
                      </a:lnTo>
                      <a:lnTo>
                        <a:pt x="48" y="809"/>
                      </a:lnTo>
                      <a:lnTo>
                        <a:pt x="46" y="807"/>
                      </a:lnTo>
                      <a:lnTo>
                        <a:pt x="45" y="802"/>
                      </a:lnTo>
                      <a:close/>
                      <a:moveTo>
                        <a:pt x="311" y="78"/>
                      </a:moveTo>
                      <a:lnTo>
                        <a:pt x="310" y="80"/>
                      </a:lnTo>
                      <a:lnTo>
                        <a:pt x="306" y="80"/>
                      </a:lnTo>
                      <a:lnTo>
                        <a:pt x="304" y="82"/>
                      </a:lnTo>
                      <a:lnTo>
                        <a:pt x="307" y="84"/>
                      </a:lnTo>
                      <a:lnTo>
                        <a:pt x="310" y="88"/>
                      </a:lnTo>
                      <a:lnTo>
                        <a:pt x="311" y="96"/>
                      </a:lnTo>
                      <a:lnTo>
                        <a:pt x="310" y="106"/>
                      </a:lnTo>
                      <a:lnTo>
                        <a:pt x="309" y="119"/>
                      </a:lnTo>
                      <a:lnTo>
                        <a:pt x="307" y="134"/>
                      </a:lnTo>
                      <a:lnTo>
                        <a:pt x="306" y="148"/>
                      </a:lnTo>
                      <a:lnTo>
                        <a:pt x="307" y="162"/>
                      </a:lnTo>
                      <a:lnTo>
                        <a:pt x="310" y="175"/>
                      </a:lnTo>
                      <a:lnTo>
                        <a:pt x="311" y="78"/>
                      </a:lnTo>
                      <a:close/>
                    </a:path>
                  </a:pathLst>
                </a:custGeom>
                <a:solidFill>
                  <a:srgbClr val="FF9966"/>
                </a:solidFill>
                <a:ln w="3175" cmpd="sng">
                  <a:solidFill>
                    <a:schemeClr val="tx1"/>
                  </a:solidFill>
                  <a:round/>
                </a:ln>
              </p:spPr>
              <p:txBody>
                <a:bodyPr/>
                <a:lstStyle/>
                <a:p>
                  <a:endParaRPr lang="en-IN"/>
                </a:p>
              </p:txBody>
            </p:sp>
            <p:sp>
              <p:nvSpPr>
                <p:cNvPr id="58472" name="Freeform 104"/>
                <p:cNvSpPr>
                  <a:spLocks noChangeAspect="1"/>
                </p:cNvSpPr>
                <p:nvPr/>
              </p:nvSpPr>
              <p:spPr bwMode="auto">
                <a:xfrm rot="-717913">
                  <a:off x="3498" y="2890"/>
                  <a:ext cx="4" cy="53"/>
                </a:xfrm>
                <a:custGeom>
                  <a:avLst/>
                  <a:gdLst>
                    <a:gd name="T0" fmla="*/ 7 w 7"/>
                    <a:gd name="T1" fmla="*/ 0 h 97"/>
                    <a:gd name="T2" fmla="*/ 7 w 7"/>
                    <a:gd name="T3" fmla="*/ 0 h 97"/>
                    <a:gd name="T4" fmla="*/ 6 w 7"/>
                    <a:gd name="T5" fmla="*/ 2 h 97"/>
                    <a:gd name="T6" fmla="*/ 2 w 7"/>
                    <a:gd name="T7" fmla="*/ 2 h 97"/>
                    <a:gd name="T8" fmla="*/ 0 w 7"/>
                    <a:gd name="T9" fmla="*/ 4 h 97"/>
                    <a:gd name="T10" fmla="*/ 3 w 7"/>
                    <a:gd name="T11" fmla="*/ 6 h 97"/>
                    <a:gd name="T12" fmla="*/ 3 w 7"/>
                    <a:gd name="T13" fmla="*/ 6 h 97"/>
                    <a:gd name="T14" fmla="*/ 6 w 7"/>
                    <a:gd name="T15" fmla="*/ 10 h 97"/>
                    <a:gd name="T16" fmla="*/ 7 w 7"/>
                    <a:gd name="T17" fmla="*/ 18 h 97"/>
                    <a:gd name="T18" fmla="*/ 6 w 7"/>
                    <a:gd name="T19" fmla="*/ 28 h 97"/>
                    <a:gd name="T20" fmla="*/ 5 w 7"/>
                    <a:gd name="T21" fmla="*/ 41 h 97"/>
                    <a:gd name="T22" fmla="*/ 3 w 7"/>
                    <a:gd name="T23" fmla="*/ 56 h 97"/>
                    <a:gd name="T24" fmla="*/ 2 w 7"/>
                    <a:gd name="T25" fmla="*/ 70 h 97"/>
                    <a:gd name="T26" fmla="*/ 3 w 7"/>
                    <a:gd name="T27" fmla="*/ 84 h 97"/>
                    <a:gd name="T28" fmla="*/ 6 w 7"/>
                    <a:gd name="T2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97">
                      <a:moveTo>
                        <a:pt x="7" y="0"/>
                      </a:moveTo>
                      <a:lnTo>
                        <a:pt x="7" y="0"/>
                      </a:lnTo>
                      <a:lnTo>
                        <a:pt x="6" y="2"/>
                      </a:lnTo>
                      <a:lnTo>
                        <a:pt x="2" y="2"/>
                      </a:lnTo>
                      <a:lnTo>
                        <a:pt x="0" y="4"/>
                      </a:lnTo>
                      <a:lnTo>
                        <a:pt x="3" y="6"/>
                      </a:lnTo>
                      <a:lnTo>
                        <a:pt x="3" y="6"/>
                      </a:lnTo>
                      <a:lnTo>
                        <a:pt x="6" y="10"/>
                      </a:lnTo>
                      <a:lnTo>
                        <a:pt x="7" y="18"/>
                      </a:lnTo>
                      <a:lnTo>
                        <a:pt x="6" y="28"/>
                      </a:lnTo>
                      <a:lnTo>
                        <a:pt x="5" y="41"/>
                      </a:lnTo>
                      <a:lnTo>
                        <a:pt x="3" y="56"/>
                      </a:lnTo>
                      <a:lnTo>
                        <a:pt x="2" y="70"/>
                      </a:lnTo>
                      <a:lnTo>
                        <a:pt x="3" y="84"/>
                      </a:lnTo>
                      <a:lnTo>
                        <a:pt x="6" y="9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8473" name="Freeform 105"/>
                <p:cNvSpPr>
                  <a:spLocks noChangeAspect="1"/>
                </p:cNvSpPr>
                <p:nvPr/>
              </p:nvSpPr>
              <p:spPr bwMode="auto">
                <a:xfrm rot="-717913">
                  <a:off x="3393" y="3001"/>
                  <a:ext cx="204" cy="46"/>
                </a:xfrm>
                <a:custGeom>
                  <a:avLst/>
                  <a:gdLst>
                    <a:gd name="T0" fmla="*/ 0 w 384"/>
                    <a:gd name="T1" fmla="*/ 0 h 89"/>
                    <a:gd name="T2" fmla="*/ 0 w 384"/>
                    <a:gd name="T3" fmla="*/ 0 h 89"/>
                    <a:gd name="T4" fmla="*/ 11 w 384"/>
                    <a:gd name="T5" fmla="*/ 1 h 89"/>
                    <a:gd name="T6" fmla="*/ 23 w 384"/>
                    <a:gd name="T7" fmla="*/ 5 h 89"/>
                    <a:gd name="T8" fmla="*/ 34 w 384"/>
                    <a:gd name="T9" fmla="*/ 8 h 89"/>
                    <a:gd name="T10" fmla="*/ 46 w 384"/>
                    <a:gd name="T11" fmla="*/ 13 h 89"/>
                    <a:gd name="T12" fmla="*/ 57 w 384"/>
                    <a:gd name="T13" fmla="*/ 17 h 89"/>
                    <a:gd name="T14" fmla="*/ 69 w 384"/>
                    <a:gd name="T15" fmla="*/ 21 h 89"/>
                    <a:gd name="T16" fmla="*/ 79 w 384"/>
                    <a:gd name="T17" fmla="*/ 24 h 89"/>
                    <a:gd name="T18" fmla="*/ 90 w 384"/>
                    <a:gd name="T19" fmla="*/ 26 h 89"/>
                    <a:gd name="T20" fmla="*/ 90 w 384"/>
                    <a:gd name="T21" fmla="*/ 26 h 89"/>
                    <a:gd name="T22" fmla="*/ 103 w 384"/>
                    <a:gd name="T23" fmla="*/ 27 h 89"/>
                    <a:gd name="T24" fmla="*/ 117 w 384"/>
                    <a:gd name="T25" fmla="*/ 27 h 89"/>
                    <a:gd name="T26" fmla="*/ 129 w 384"/>
                    <a:gd name="T27" fmla="*/ 26 h 89"/>
                    <a:gd name="T28" fmla="*/ 139 w 384"/>
                    <a:gd name="T29" fmla="*/ 24 h 89"/>
                    <a:gd name="T30" fmla="*/ 152 w 384"/>
                    <a:gd name="T31" fmla="*/ 22 h 89"/>
                    <a:gd name="T32" fmla="*/ 162 w 384"/>
                    <a:gd name="T33" fmla="*/ 21 h 89"/>
                    <a:gd name="T34" fmla="*/ 175 w 384"/>
                    <a:gd name="T35" fmla="*/ 20 h 89"/>
                    <a:gd name="T36" fmla="*/ 188 w 384"/>
                    <a:gd name="T37" fmla="*/ 21 h 89"/>
                    <a:gd name="T38" fmla="*/ 188 w 384"/>
                    <a:gd name="T39" fmla="*/ 21 h 89"/>
                    <a:gd name="T40" fmla="*/ 200 w 384"/>
                    <a:gd name="T41" fmla="*/ 24 h 89"/>
                    <a:gd name="T42" fmla="*/ 213 w 384"/>
                    <a:gd name="T43" fmla="*/ 29 h 89"/>
                    <a:gd name="T44" fmla="*/ 227 w 384"/>
                    <a:gd name="T45" fmla="*/ 37 h 89"/>
                    <a:gd name="T46" fmla="*/ 240 w 384"/>
                    <a:gd name="T47" fmla="*/ 44 h 89"/>
                    <a:gd name="T48" fmla="*/ 254 w 384"/>
                    <a:gd name="T49" fmla="*/ 53 h 89"/>
                    <a:gd name="T50" fmla="*/ 268 w 384"/>
                    <a:gd name="T51" fmla="*/ 61 h 89"/>
                    <a:gd name="T52" fmla="*/ 280 w 384"/>
                    <a:gd name="T53" fmla="*/ 69 h 89"/>
                    <a:gd name="T54" fmla="*/ 292 w 384"/>
                    <a:gd name="T55" fmla="*/ 73 h 89"/>
                    <a:gd name="T56" fmla="*/ 292 w 384"/>
                    <a:gd name="T57" fmla="*/ 73 h 89"/>
                    <a:gd name="T58" fmla="*/ 303 w 384"/>
                    <a:gd name="T59" fmla="*/ 76 h 89"/>
                    <a:gd name="T60" fmla="*/ 314 w 384"/>
                    <a:gd name="T61" fmla="*/ 77 h 89"/>
                    <a:gd name="T62" fmla="*/ 326 w 384"/>
                    <a:gd name="T63" fmla="*/ 78 h 89"/>
                    <a:gd name="T64" fmla="*/ 338 w 384"/>
                    <a:gd name="T65" fmla="*/ 78 h 89"/>
                    <a:gd name="T66" fmla="*/ 349 w 384"/>
                    <a:gd name="T67" fmla="*/ 79 h 89"/>
                    <a:gd name="T68" fmla="*/ 361 w 384"/>
                    <a:gd name="T69" fmla="*/ 81 h 89"/>
                    <a:gd name="T70" fmla="*/ 373 w 384"/>
                    <a:gd name="T71" fmla="*/ 85 h 89"/>
                    <a:gd name="T72" fmla="*/ 384 w 384"/>
                    <a:gd name="T73"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89">
                      <a:moveTo>
                        <a:pt x="0" y="0"/>
                      </a:moveTo>
                      <a:lnTo>
                        <a:pt x="0" y="0"/>
                      </a:lnTo>
                      <a:lnTo>
                        <a:pt x="11" y="1"/>
                      </a:lnTo>
                      <a:lnTo>
                        <a:pt x="23" y="5"/>
                      </a:lnTo>
                      <a:lnTo>
                        <a:pt x="34" y="8"/>
                      </a:lnTo>
                      <a:lnTo>
                        <a:pt x="46" y="13"/>
                      </a:lnTo>
                      <a:lnTo>
                        <a:pt x="57" y="17"/>
                      </a:lnTo>
                      <a:lnTo>
                        <a:pt x="69" y="21"/>
                      </a:lnTo>
                      <a:lnTo>
                        <a:pt x="79" y="24"/>
                      </a:lnTo>
                      <a:lnTo>
                        <a:pt x="90" y="26"/>
                      </a:lnTo>
                      <a:lnTo>
                        <a:pt x="90" y="26"/>
                      </a:lnTo>
                      <a:lnTo>
                        <a:pt x="103" y="27"/>
                      </a:lnTo>
                      <a:lnTo>
                        <a:pt x="117" y="27"/>
                      </a:lnTo>
                      <a:lnTo>
                        <a:pt x="129" y="26"/>
                      </a:lnTo>
                      <a:lnTo>
                        <a:pt x="139" y="24"/>
                      </a:lnTo>
                      <a:lnTo>
                        <a:pt x="152" y="22"/>
                      </a:lnTo>
                      <a:lnTo>
                        <a:pt x="162" y="21"/>
                      </a:lnTo>
                      <a:lnTo>
                        <a:pt x="175" y="20"/>
                      </a:lnTo>
                      <a:lnTo>
                        <a:pt x="188" y="21"/>
                      </a:lnTo>
                      <a:lnTo>
                        <a:pt x="188" y="21"/>
                      </a:lnTo>
                      <a:lnTo>
                        <a:pt x="200" y="24"/>
                      </a:lnTo>
                      <a:lnTo>
                        <a:pt x="213" y="29"/>
                      </a:lnTo>
                      <a:lnTo>
                        <a:pt x="227" y="37"/>
                      </a:lnTo>
                      <a:lnTo>
                        <a:pt x="240" y="44"/>
                      </a:lnTo>
                      <a:lnTo>
                        <a:pt x="254" y="53"/>
                      </a:lnTo>
                      <a:lnTo>
                        <a:pt x="268" y="61"/>
                      </a:lnTo>
                      <a:lnTo>
                        <a:pt x="280" y="69"/>
                      </a:lnTo>
                      <a:lnTo>
                        <a:pt x="292" y="73"/>
                      </a:lnTo>
                      <a:lnTo>
                        <a:pt x="292" y="73"/>
                      </a:lnTo>
                      <a:lnTo>
                        <a:pt x="303" y="76"/>
                      </a:lnTo>
                      <a:lnTo>
                        <a:pt x="314" y="77"/>
                      </a:lnTo>
                      <a:lnTo>
                        <a:pt x="326" y="78"/>
                      </a:lnTo>
                      <a:lnTo>
                        <a:pt x="338" y="78"/>
                      </a:lnTo>
                      <a:lnTo>
                        <a:pt x="349" y="79"/>
                      </a:lnTo>
                      <a:lnTo>
                        <a:pt x="361" y="81"/>
                      </a:lnTo>
                      <a:lnTo>
                        <a:pt x="373" y="85"/>
                      </a:lnTo>
                      <a:lnTo>
                        <a:pt x="384" y="89"/>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8474" name="Group 106"/>
              <p:cNvGrpSpPr>
                <a:grpSpLocks noChangeAspect="1"/>
              </p:cNvGrpSpPr>
              <p:nvPr/>
            </p:nvGrpSpPr>
            <p:grpSpPr bwMode="auto">
              <a:xfrm rot="843576">
                <a:off x="3659" y="2949"/>
                <a:ext cx="313" cy="447"/>
                <a:chOff x="3624" y="2828"/>
                <a:chExt cx="296" cy="490"/>
              </a:xfrm>
            </p:grpSpPr>
            <p:sp>
              <p:nvSpPr>
                <p:cNvPr id="58475" name="Freeform 107"/>
                <p:cNvSpPr>
                  <a:spLocks noChangeAspect="1" noEditPoints="1"/>
                </p:cNvSpPr>
                <p:nvPr/>
              </p:nvSpPr>
              <p:spPr bwMode="auto">
                <a:xfrm rot="-717913">
                  <a:off x="3624" y="2828"/>
                  <a:ext cx="296" cy="490"/>
                </a:xfrm>
                <a:custGeom>
                  <a:avLst/>
                  <a:gdLst>
                    <a:gd name="T0" fmla="*/ 36 w 556"/>
                    <a:gd name="T1" fmla="*/ 875 h 934"/>
                    <a:gd name="T2" fmla="*/ 18 w 556"/>
                    <a:gd name="T3" fmla="*/ 853 h 934"/>
                    <a:gd name="T4" fmla="*/ 5 w 556"/>
                    <a:gd name="T5" fmla="*/ 797 h 934"/>
                    <a:gd name="T6" fmla="*/ 0 w 556"/>
                    <a:gd name="T7" fmla="*/ 719 h 934"/>
                    <a:gd name="T8" fmla="*/ 6 w 556"/>
                    <a:gd name="T9" fmla="*/ 627 h 934"/>
                    <a:gd name="T10" fmla="*/ 25 w 556"/>
                    <a:gd name="T11" fmla="*/ 538 h 934"/>
                    <a:gd name="T12" fmla="*/ 44 w 556"/>
                    <a:gd name="T13" fmla="*/ 471 h 934"/>
                    <a:gd name="T14" fmla="*/ 58 w 556"/>
                    <a:gd name="T15" fmla="*/ 403 h 934"/>
                    <a:gd name="T16" fmla="*/ 68 w 556"/>
                    <a:gd name="T17" fmla="*/ 335 h 934"/>
                    <a:gd name="T18" fmla="*/ 68 w 556"/>
                    <a:gd name="T19" fmla="*/ 268 h 934"/>
                    <a:gd name="T20" fmla="*/ 57 w 556"/>
                    <a:gd name="T21" fmla="*/ 199 h 934"/>
                    <a:gd name="T22" fmla="*/ 57 w 556"/>
                    <a:gd name="T23" fmla="*/ 160 h 934"/>
                    <a:gd name="T24" fmla="*/ 77 w 556"/>
                    <a:gd name="T25" fmla="*/ 110 h 934"/>
                    <a:gd name="T26" fmla="*/ 113 w 556"/>
                    <a:gd name="T27" fmla="*/ 60 h 934"/>
                    <a:gd name="T28" fmla="*/ 160 w 556"/>
                    <a:gd name="T29" fmla="*/ 19 h 934"/>
                    <a:gd name="T30" fmla="*/ 211 w 556"/>
                    <a:gd name="T31" fmla="*/ 0 h 934"/>
                    <a:gd name="T32" fmla="*/ 244 w 556"/>
                    <a:gd name="T33" fmla="*/ 6 h 934"/>
                    <a:gd name="T34" fmla="*/ 269 w 556"/>
                    <a:gd name="T35" fmla="*/ 30 h 934"/>
                    <a:gd name="T36" fmla="*/ 293 w 556"/>
                    <a:gd name="T37" fmla="*/ 58 h 934"/>
                    <a:gd name="T38" fmla="*/ 310 w 556"/>
                    <a:gd name="T39" fmla="*/ 75 h 934"/>
                    <a:gd name="T40" fmla="*/ 328 w 556"/>
                    <a:gd name="T41" fmla="*/ 87 h 934"/>
                    <a:gd name="T42" fmla="*/ 353 w 556"/>
                    <a:gd name="T43" fmla="*/ 92 h 934"/>
                    <a:gd name="T44" fmla="*/ 406 w 556"/>
                    <a:gd name="T45" fmla="*/ 74 h 934"/>
                    <a:gd name="T46" fmla="*/ 452 w 556"/>
                    <a:gd name="T47" fmla="*/ 56 h 934"/>
                    <a:gd name="T48" fmla="*/ 498 w 556"/>
                    <a:gd name="T49" fmla="*/ 69 h 934"/>
                    <a:gd name="T50" fmla="*/ 532 w 556"/>
                    <a:gd name="T51" fmla="*/ 100 h 934"/>
                    <a:gd name="T52" fmla="*/ 550 w 556"/>
                    <a:gd name="T53" fmla="*/ 145 h 934"/>
                    <a:gd name="T54" fmla="*/ 556 w 556"/>
                    <a:gd name="T55" fmla="*/ 199 h 934"/>
                    <a:gd name="T56" fmla="*/ 555 w 556"/>
                    <a:gd name="T57" fmla="*/ 256 h 934"/>
                    <a:gd name="T58" fmla="*/ 523 w 556"/>
                    <a:gd name="T59" fmla="*/ 339 h 934"/>
                    <a:gd name="T60" fmla="*/ 465 w 556"/>
                    <a:gd name="T61" fmla="*/ 476 h 934"/>
                    <a:gd name="T62" fmla="*/ 434 w 556"/>
                    <a:gd name="T63" fmla="*/ 611 h 934"/>
                    <a:gd name="T64" fmla="*/ 413 w 556"/>
                    <a:gd name="T65" fmla="*/ 738 h 934"/>
                    <a:gd name="T66" fmla="*/ 374 w 556"/>
                    <a:gd name="T67" fmla="*/ 848 h 934"/>
                    <a:gd name="T68" fmla="*/ 299 w 556"/>
                    <a:gd name="T69" fmla="*/ 934 h 934"/>
                    <a:gd name="T70" fmla="*/ 276 w 556"/>
                    <a:gd name="T71" fmla="*/ 915 h 934"/>
                    <a:gd name="T72" fmla="*/ 267 w 556"/>
                    <a:gd name="T73" fmla="*/ 884 h 934"/>
                    <a:gd name="T74" fmla="*/ 269 w 556"/>
                    <a:gd name="T75" fmla="*/ 842 h 934"/>
                    <a:gd name="T76" fmla="*/ 273 w 556"/>
                    <a:gd name="T77" fmla="*/ 790 h 934"/>
                    <a:gd name="T78" fmla="*/ 277 w 556"/>
                    <a:gd name="T79" fmla="*/ 731 h 934"/>
                    <a:gd name="T80" fmla="*/ 275 w 556"/>
                    <a:gd name="T81" fmla="*/ 650 h 934"/>
                    <a:gd name="T82" fmla="*/ 271 w 556"/>
                    <a:gd name="T83" fmla="*/ 578 h 934"/>
                    <a:gd name="T84" fmla="*/ 265 w 556"/>
                    <a:gd name="T85" fmla="*/ 530 h 934"/>
                    <a:gd name="T86" fmla="*/ 255 w 556"/>
                    <a:gd name="T87" fmla="*/ 504 h 934"/>
                    <a:gd name="T88" fmla="*/ 243 w 556"/>
                    <a:gd name="T89" fmla="*/ 499 h 934"/>
                    <a:gd name="T90" fmla="*/ 232 w 556"/>
                    <a:gd name="T91" fmla="*/ 507 h 934"/>
                    <a:gd name="T92" fmla="*/ 227 w 556"/>
                    <a:gd name="T93" fmla="*/ 500 h 934"/>
                    <a:gd name="T94" fmla="*/ 211 w 556"/>
                    <a:gd name="T95" fmla="*/ 529 h 934"/>
                    <a:gd name="T96" fmla="*/ 201 w 556"/>
                    <a:gd name="T97" fmla="*/ 563 h 934"/>
                    <a:gd name="T98" fmla="*/ 184 w 556"/>
                    <a:gd name="T99" fmla="*/ 594 h 934"/>
                    <a:gd name="T100" fmla="*/ 168 w 556"/>
                    <a:gd name="T101" fmla="*/ 628 h 934"/>
                    <a:gd name="T102" fmla="*/ 156 w 556"/>
                    <a:gd name="T103" fmla="*/ 663 h 934"/>
                    <a:gd name="T104" fmla="*/ 132 w 556"/>
                    <a:gd name="T105" fmla="*/ 707 h 934"/>
                    <a:gd name="T106" fmla="*/ 108 w 556"/>
                    <a:gd name="T107" fmla="*/ 762 h 934"/>
                    <a:gd name="T108" fmla="*/ 83 w 556"/>
                    <a:gd name="T109" fmla="*/ 814 h 934"/>
                    <a:gd name="T110" fmla="*/ 64 w 556"/>
                    <a:gd name="T111" fmla="*/ 855 h 934"/>
                    <a:gd name="T112" fmla="*/ 51 w 556"/>
                    <a:gd name="T113" fmla="*/ 872 h 934"/>
                    <a:gd name="T114" fmla="*/ 338 w 556"/>
                    <a:gd name="T115" fmla="*/ 83 h 934"/>
                    <a:gd name="T116" fmla="*/ 330 w 556"/>
                    <a:gd name="T117" fmla="*/ 87 h 934"/>
                    <a:gd name="T118" fmla="*/ 333 w 556"/>
                    <a:gd name="T119" fmla="*/ 108 h 934"/>
                    <a:gd name="T120" fmla="*/ 316 w 556"/>
                    <a:gd name="T121" fmla="*/ 168 h 934"/>
                    <a:gd name="T122" fmla="*/ 311 w 556"/>
                    <a:gd name="T123" fmla="*/ 225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6" h="934">
                      <a:moveTo>
                        <a:pt x="47" y="866"/>
                      </a:moveTo>
                      <a:lnTo>
                        <a:pt x="41" y="872"/>
                      </a:lnTo>
                      <a:lnTo>
                        <a:pt x="36" y="875"/>
                      </a:lnTo>
                      <a:lnTo>
                        <a:pt x="30" y="872"/>
                      </a:lnTo>
                      <a:lnTo>
                        <a:pt x="24" y="865"/>
                      </a:lnTo>
                      <a:lnTo>
                        <a:pt x="18" y="853"/>
                      </a:lnTo>
                      <a:lnTo>
                        <a:pt x="13" y="837"/>
                      </a:lnTo>
                      <a:lnTo>
                        <a:pt x="8" y="819"/>
                      </a:lnTo>
                      <a:lnTo>
                        <a:pt x="5" y="797"/>
                      </a:lnTo>
                      <a:lnTo>
                        <a:pt x="2" y="774"/>
                      </a:lnTo>
                      <a:lnTo>
                        <a:pt x="0" y="748"/>
                      </a:lnTo>
                      <a:lnTo>
                        <a:pt x="0" y="719"/>
                      </a:lnTo>
                      <a:lnTo>
                        <a:pt x="0" y="689"/>
                      </a:lnTo>
                      <a:lnTo>
                        <a:pt x="2" y="658"/>
                      </a:lnTo>
                      <a:lnTo>
                        <a:pt x="6" y="627"/>
                      </a:lnTo>
                      <a:lnTo>
                        <a:pt x="12" y="594"/>
                      </a:lnTo>
                      <a:lnTo>
                        <a:pt x="19" y="562"/>
                      </a:lnTo>
                      <a:lnTo>
                        <a:pt x="25" y="538"/>
                      </a:lnTo>
                      <a:lnTo>
                        <a:pt x="31" y="516"/>
                      </a:lnTo>
                      <a:lnTo>
                        <a:pt x="38" y="493"/>
                      </a:lnTo>
                      <a:lnTo>
                        <a:pt x="44" y="471"/>
                      </a:lnTo>
                      <a:lnTo>
                        <a:pt x="48" y="448"/>
                      </a:lnTo>
                      <a:lnTo>
                        <a:pt x="54" y="425"/>
                      </a:lnTo>
                      <a:lnTo>
                        <a:pt x="58" y="403"/>
                      </a:lnTo>
                      <a:lnTo>
                        <a:pt x="62" y="381"/>
                      </a:lnTo>
                      <a:lnTo>
                        <a:pt x="65" y="359"/>
                      </a:lnTo>
                      <a:lnTo>
                        <a:pt x="68" y="335"/>
                      </a:lnTo>
                      <a:lnTo>
                        <a:pt x="69" y="313"/>
                      </a:lnTo>
                      <a:lnTo>
                        <a:pt x="69" y="290"/>
                      </a:lnTo>
                      <a:lnTo>
                        <a:pt x="68" y="268"/>
                      </a:lnTo>
                      <a:lnTo>
                        <a:pt x="65" y="244"/>
                      </a:lnTo>
                      <a:lnTo>
                        <a:pt x="62" y="222"/>
                      </a:lnTo>
                      <a:lnTo>
                        <a:pt x="57" y="199"/>
                      </a:lnTo>
                      <a:lnTo>
                        <a:pt x="54" y="188"/>
                      </a:lnTo>
                      <a:lnTo>
                        <a:pt x="54" y="175"/>
                      </a:lnTo>
                      <a:lnTo>
                        <a:pt x="57" y="160"/>
                      </a:lnTo>
                      <a:lnTo>
                        <a:pt x="62" y="144"/>
                      </a:lnTo>
                      <a:lnTo>
                        <a:pt x="69" y="127"/>
                      </a:lnTo>
                      <a:lnTo>
                        <a:pt x="77" y="110"/>
                      </a:lnTo>
                      <a:lnTo>
                        <a:pt x="88" y="93"/>
                      </a:lnTo>
                      <a:lnTo>
                        <a:pt x="99" y="75"/>
                      </a:lnTo>
                      <a:lnTo>
                        <a:pt x="113" y="60"/>
                      </a:lnTo>
                      <a:lnTo>
                        <a:pt x="127" y="44"/>
                      </a:lnTo>
                      <a:lnTo>
                        <a:pt x="143" y="31"/>
                      </a:lnTo>
                      <a:lnTo>
                        <a:pt x="160" y="19"/>
                      </a:lnTo>
                      <a:lnTo>
                        <a:pt x="175" y="10"/>
                      </a:lnTo>
                      <a:lnTo>
                        <a:pt x="194" y="4"/>
                      </a:lnTo>
                      <a:lnTo>
                        <a:pt x="211" y="0"/>
                      </a:lnTo>
                      <a:lnTo>
                        <a:pt x="229" y="0"/>
                      </a:lnTo>
                      <a:lnTo>
                        <a:pt x="236" y="1"/>
                      </a:lnTo>
                      <a:lnTo>
                        <a:pt x="244" y="6"/>
                      </a:lnTo>
                      <a:lnTo>
                        <a:pt x="253" y="13"/>
                      </a:lnTo>
                      <a:lnTo>
                        <a:pt x="261" y="21"/>
                      </a:lnTo>
                      <a:lnTo>
                        <a:pt x="269" y="30"/>
                      </a:lnTo>
                      <a:lnTo>
                        <a:pt x="277" y="39"/>
                      </a:lnTo>
                      <a:lnTo>
                        <a:pt x="286" y="49"/>
                      </a:lnTo>
                      <a:lnTo>
                        <a:pt x="293" y="58"/>
                      </a:lnTo>
                      <a:lnTo>
                        <a:pt x="298" y="63"/>
                      </a:lnTo>
                      <a:lnTo>
                        <a:pt x="304" y="70"/>
                      </a:lnTo>
                      <a:lnTo>
                        <a:pt x="310" y="75"/>
                      </a:lnTo>
                      <a:lnTo>
                        <a:pt x="317" y="79"/>
                      </a:lnTo>
                      <a:lnTo>
                        <a:pt x="322" y="83"/>
                      </a:lnTo>
                      <a:lnTo>
                        <a:pt x="328" y="87"/>
                      </a:lnTo>
                      <a:lnTo>
                        <a:pt x="333" y="89"/>
                      </a:lnTo>
                      <a:lnTo>
                        <a:pt x="336" y="91"/>
                      </a:lnTo>
                      <a:lnTo>
                        <a:pt x="353" y="92"/>
                      </a:lnTo>
                      <a:lnTo>
                        <a:pt x="371" y="88"/>
                      </a:lnTo>
                      <a:lnTo>
                        <a:pt x="388" y="82"/>
                      </a:lnTo>
                      <a:lnTo>
                        <a:pt x="406" y="74"/>
                      </a:lnTo>
                      <a:lnTo>
                        <a:pt x="422" y="66"/>
                      </a:lnTo>
                      <a:lnTo>
                        <a:pt x="439" y="60"/>
                      </a:lnTo>
                      <a:lnTo>
                        <a:pt x="452" y="56"/>
                      </a:lnTo>
                      <a:lnTo>
                        <a:pt x="466" y="56"/>
                      </a:lnTo>
                      <a:lnTo>
                        <a:pt x="484" y="61"/>
                      </a:lnTo>
                      <a:lnTo>
                        <a:pt x="498" y="69"/>
                      </a:lnTo>
                      <a:lnTo>
                        <a:pt x="512" y="78"/>
                      </a:lnTo>
                      <a:lnTo>
                        <a:pt x="523" y="88"/>
                      </a:lnTo>
                      <a:lnTo>
                        <a:pt x="532" y="100"/>
                      </a:lnTo>
                      <a:lnTo>
                        <a:pt x="540" y="114"/>
                      </a:lnTo>
                      <a:lnTo>
                        <a:pt x="546" y="130"/>
                      </a:lnTo>
                      <a:lnTo>
                        <a:pt x="550" y="145"/>
                      </a:lnTo>
                      <a:lnTo>
                        <a:pt x="553" y="162"/>
                      </a:lnTo>
                      <a:lnTo>
                        <a:pt x="555" y="181"/>
                      </a:lnTo>
                      <a:lnTo>
                        <a:pt x="556" y="199"/>
                      </a:lnTo>
                      <a:lnTo>
                        <a:pt x="556" y="218"/>
                      </a:lnTo>
                      <a:lnTo>
                        <a:pt x="556" y="238"/>
                      </a:lnTo>
                      <a:lnTo>
                        <a:pt x="555" y="256"/>
                      </a:lnTo>
                      <a:lnTo>
                        <a:pt x="554" y="275"/>
                      </a:lnTo>
                      <a:lnTo>
                        <a:pt x="553" y="295"/>
                      </a:lnTo>
                      <a:lnTo>
                        <a:pt x="523" y="339"/>
                      </a:lnTo>
                      <a:lnTo>
                        <a:pt x="498" y="385"/>
                      </a:lnTo>
                      <a:lnTo>
                        <a:pt x="480" y="430"/>
                      </a:lnTo>
                      <a:lnTo>
                        <a:pt x="465" y="476"/>
                      </a:lnTo>
                      <a:lnTo>
                        <a:pt x="452" y="521"/>
                      </a:lnTo>
                      <a:lnTo>
                        <a:pt x="443" y="567"/>
                      </a:lnTo>
                      <a:lnTo>
                        <a:pt x="434" y="611"/>
                      </a:lnTo>
                      <a:lnTo>
                        <a:pt x="428" y="655"/>
                      </a:lnTo>
                      <a:lnTo>
                        <a:pt x="420" y="698"/>
                      </a:lnTo>
                      <a:lnTo>
                        <a:pt x="413" y="738"/>
                      </a:lnTo>
                      <a:lnTo>
                        <a:pt x="403" y="777"/>
                      </a:lnTo>
                      <a:lnTo>
                        <a:pt x="390" y="814"/>
                      </a:lnTo>
                      <a:lnTo>
                        <a:pt x="374" y="848"/>
                      </a:lnTo>
                      <a:lnTo>
                        <a:pt x="354" y="880"/>
                      </a:lnTo>
                      <a:lnTo>
                        <a:pt x="329" y="909"/>
                      </a:lnTo>
                      <a:lnTo>
                        <a:pt x="299" y="934"/>
                      </a:lnTo>
                      <a:lnTo>
                        <a:pt x="289" y="930"/>
                      </a:lnTo>
                      <a:lnTo>
                        <a:pt x="282" y="923"/>
                      </a:lnTo>
                      <a:lnTo>
                        <a:pt x="276" y="915"/>
                      </a:lnTo>
                      <a:lnTo>
                        <a:pt x="271" y="906"/>
                      </a:lnTo>
                      <a:lnTo>
                        <a:pt x="269" y="896"/>
                      </a:lnTo>
                      <a:lnTo>
                        <a:pt x="267" y="884"/>
                      </a:lnTo>
                      <a:lnTo>
                        <a:pt x="267" y="871"/>
                      </a:lnTo>
                      <a:lnTo>
                        <a:pt x="267" y="857"/>
                      </a:lnTo>
                      <a:lnTo>
                        <a:pt x="269" y="842"/>
                      </a:lnTo>
                      <a:lnTo>
                        <a:pt x="270" y="826"/>
                      </a:lnTo>
                      <a:lnTo>
                        <a:pt x="272" y="809"/>
                      </a:lnTo>
                      <a:lnTo>
                        <a:pt x="273" y="790"/>
                      </a:lnTo>
                      <a:lnTo>
                        <a:pt x="276" y="771"/>
                      </a:lnTo>
                      <a:lnTo>
                        <a:pt x="277" y="751"/>
                      </a:lnTo>
                      <a:lnTo>
                        <a:pt x="277" y="731"/>
                      </a:lnTo>
                      <a:lnTo>
                        <a:pt x="277" y="710"/>
                      </a:lnTo>
                      <a:lnTo>
                        <a:pt x="276" y="679"/>
                      </a:lnTo>
                      <a:lnTo>
                        <a:pt x="275" y="650"/>
                      </a:lnTo>
                      <a:lnTo>
                        <a:pt x="273" y="623"/>
                      </a:lnTo>
                      <a:lnTo>
                        <a:pt x="272" y="599"/>
                      </a:lnTo>
                      <a:lnTo>
                        <a:pt x="271" y="578"/>
                      </a:lnTo>
                      <a:lnTo>
                        <a:pt x="269" y="560"/>
                      </a:lnTo>
                      <a:lnTo>
                        <a:pt x="266" y="543"/>
                      </a:lnTo>
                      <a:lnTo>
                        <a:pt x="265" y="530"/>
                      </a:lnTo>
                      <a:lnTo>
                        <a:pt x="261" y="519"/>
                      </a:lnTo>
                      <a:lnTo>
                        <a:pt x="259" y="511"/>
                      </a:lnTo>
                      <a:lnTo>
                        <a:pt x="255" y="504"/>
                      </a:lnTo>
                      <a:lnTo>
                        <a:pt x="252" y="500"/>
                      </a:lnTo>
                      <a:lnTo>
                        <a:pt x="248" y="499"/>
                      </a:lnTo>
                      <a:lnTo>
                        <a:pt x="243" y="499"/>
                      </a:lnTo>
                      <a:lnTo>
                        <a:pt x="238" y="502"/>
                      </a:lnTo>
                      <a:lnTo>
                        <a:pt x="233" y="507"/>
                      </a:lnTo>
                      <a:lnTo>
                        <a:pt x="232" y="507"/>
                      </a:lnTo>
                      <a:lnTo>
                        <a:pt x="236" y="499"/>
                      </a:lnTo>
                      <a:lnTo>
                        <a:pt x="237" y="494"/>
                      </a:lnTo>
                      <a:lnTo>
                        <a:pt x="227" y="500"/>
                      </a:lnTo>
                      <a:lnTo>
                        <a:pt x="220" y="508"/>
                      </a:lnTo>
                      <a:lnTo>
                        <a:pt x="215" y="517"/>
                      </a:lnTo>
                      <a:lnTo>
                        <a:pt x="211" y="529"/>
                      </a:lnTo>
                      <a:lnTo>
                        <a:pt x="207" y="539"/>
                      </a:lnTo>
                      <a:lnTo>
                        <a:pt x="204" y="551"/>
                      </a:lnTo>
                      <a:lnTo>
                        <a:pt x="201" y="563"/>
                      </a:lnTo>
                      <a:lnTo>
                        <a:pt x="197" y="572"/>
                      </a:lnTo>
                      <a:lnTo>
                        <a:pt x="194" y="580"/>
                      </a:lnTo>
                      <a:lnTo>
                        <a:pt x="184" y="594"/>
                      </a:lnTo>
                      <a:lnTo>
                        <a:pt x="177" y="606"/>
                      </a:lnTo>
                      <a:lnTo>
                        <a:pt x="172" y="617"/>
                      </a:lnTo>
                      <a:lnTo>
                        <a:pt x="168" y="628"/>
                      </a:lnTo>
                      <a:lnTo>
                        <a:pt x="165" y="640"/>
                      </a:lnTo>
                      <a:lnTo>
                        <a:pt x="161" y="650"/>
                      </a:lnTo>
                      <a:lnTo>
                        <a:pt x="156" y="663"/>
                      </a:lnTo>
                      <a:lnTo>
                        <a:pt x="149" y="676"/>
                      </a:lnTo>
                      <a:lnTo>
                        <a:pt x="140" y="690"/>
                      </a:lnTo>
                      <a:lnTo>
                        <a:pt x="132" y="707"/>
                      </a:lnTo>
                      <a:lnTo>
                        <a:pt x="125" y="724"/>
                      </a:lnTo>
                      <a:lnTo>
                        <a:pt x="116" y="742"/>
                      </a:lnTo>
                      <a:lnTo>
                        <a:pt x="108" y="762"/>
                      </a:lnTo>
                      <a:lnTo>
                        <a:pt x="99" y="780"/>
                      </a:lnTo>
                      <a:lnTo>
                        <a:pt x="91" y="797"/>
                      </a:lnTo>
                      <a:lnTo>
                        <a:pt x="83" y="814"/>
                      </a:lnTo>
                      <a:lnTo>
                        <a:pt x="76" y="829"/>
                      </a:lnTo>
                      <a:lnTo>
                        <a:pt x="70" y="844"/>
                      </a:lnTo>
                      <a:lnTo>
                        <a:pt x="64" y="855"/>
                      </a:lnTo>
                      <a:lnTo>
                        <a:pt x="58" y="865"/>
                      </a:lnTo>
                      <a:lnTo>
                        <a:pt x="54" y="870"/>
                      </a:lnTo>
                      <a:lnTo>
                        <a:pt x="51" y="872"/>
                      </a:lnTo>
                      <a:lnTo>
                        <a:pt x="48" y="871"/>
                      </a:lnTo>
                      <a:lnTo>
                        <a:pt x="47" y="866"/>
                      </a:lnTo>
                      <a:close/>
                      <a:moveTo>
                        <a:pt x="338" y="83"/>
                      </a:moveTo>
                      <a:lnTo>
                        <a:pt x="338" y="86"/>
                      </a:lnTo>
                      <a:lnTo>
                        <a:pt x="333" y="86"/>
                      </a:lnTo>
                      <a:lnTo>
                        <a:pt x="330" y="87"/>
                      </a:lnTo>
                      <a:lnTo>
                        <a:pt x="334" y="89"/>
                      </a:lnTo>
                      <a:lnTo>
                        <a:pt x="335" y="96"/>
                      </a:lnTo>
                      <a:lnTo>
                        <a:pt x="333" y="108"/>
                      </a:lnTo>
                      <a:lnTo>
                        <a:pt x="328" y="126"/>
                      </a:lnTo>
                      <a:lnTo>
                        <a:pt x="322" y="145"/>
                      </a:lnTo>
                      <a:lnTo>
                        <a:pt x="316" y="168"/>
                      </a:lnTo>
                      <a:lnTo>
                        <a:pt x="311" y="190"/>
                      </a:lnTo>
                      <a:lnTo>
                        <a:pt x="308" y="209"/>
                      </a:lnTo>
                      <a:lnTo>
                        <a:pt x="311" y="225"/>
                      </a:lnTo>
                      <a:lnTo>
                        <a:pt x="338" y="83"/>
                      </a:lnTo>
                      <a:close/>
                    </a:path>
                  </a:pathLst>
                </a:custGeom>
                <a:solidFill>
                  <a:srgbClr val="FF9966"/>
                </a:solidFill>
                <a:ln w="3175" cmpd="sng">
                  <a:solidFill>
                    <a:schemeClr val="tx1"/>
                  </a:solidFill>
                  <a:round/>
                </a:ln>
              </p:spPr>
              <p:txBody>
                <a:bodyPr/>
                <a:lstStyle/>
                <a:p>
                  <a:endParaRPr lang="en-IN"/>
                </a:p>
              </p:txBody>
            </p:sp>
            <p:sp>
              <p:nvSpPr>
                <p:cNvPr id="58476" name="Freeform 108"/>
                <p:cNvSpPr>
                  <a:spLocks noChangeAspect="1"/>
                </p:cNvSpPr>
                <p:nvPr/>
              </p:nvSpPr>
              <p:spPr bwMode="auto">
                <a:xfrm rot="-717913">
                  <a:off x="3753" y="2871"/>
                  <a:ext cx="15" cy="75"/>
                </a:xfrm>
                <a:custGeom>
                  <a:avLst/>
                  <a:gdLst>
                    <a:gd name="T0" fmla="*/ 30 w 30"/>
                    <a:gd name="T1" fmla="*/ 0 h 142"/>
                    <a:gd name="T2" fmla="*/ 30 w 30"/>
                    <a:gd name="T3" fmla="*/ 0 h 142"/>
                    <a:gd name="T4" fmla="*/ 30 w 30"/>
                    <a:gd name="T5" fmla="*/ 3 h 142"/>
                    <a:gd name="T6" fmla="*/ 25 w 30"/>
                    <a:gd name="T7" fmla="*/ 3 h 142"/>
                    <a:gd name="T8" fmla="*/ 22 w 30"/>
                    <a:gd name="T9" fmla="*/ 4 h 142"/>
                    <a:gd name="T10" fmla="*/ 26 w 30"/>
                    <a:gd name="T11" fmla="*/ 6 h 142"/>
                    <a:gd name="T12" fmla="*/ 26 w 30"/>
                    <a:gd name="T13" fmla="*/ 6 h 142"/>
                    <a:gd name="T14" fmla="*/ 27 w 30"/>
                    <a:gd name="T15" fmla="*/ 13 h 142"/>
                    <a:gd name="T16" fmla="*/ 25 w 30"/>
                    <a:gd name="T17" fmla="*/ 25 h 142"/>
                    <a:gd name="T18" fmla="*/ 20 w 30"/>
                    <a:gd name="T19" fmla="*/ 43 h 142"/>
                    <a:gd name="T20" fmla="*/ 14 w 30"/>
                    <a:gd name="T21" fmla="*/ 62 h 142"/>
                    <a:gd name="T22" fmla="*/ 8 w 30"/>
                    <a:gd name="T23" fmla="*/ 85 h 142"/>
                    <a:gd name="T24" fmla="*/ 3 w 30"/>
                    <a:gd name="T25" fmla="*/ 107 h 142"/>
                    <a:gd name="T26" fmla="*/ 0 w 30"/>
                    <a:gd name="T27" fmla="*/ 126 h 142"/>
                    <a:gd name="T28" fmla="*/ 3 w 30"/>
                    <a:gd name="T2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42">
                      <a:moveTo>
                        <a:pt x="30" y="0"/>
                      </a:moveTo>
                      <a:lnTo>
                        <a:pt x="30" y="0"/>
                      </a:lnTo>
                      <a:lnTo>
                        <a:pt x="30" y="3"/>
                      </a:lnTo>
                      <a:lnTo>
                        <a:pt x="25" y="3"/>
                      </a:lnTo>
                      <a:lnTo>
                        <a:pt x="22" y="4"/>
                      </a:lnTo>
                      <a:lnTo>
                        <a:pt x="26" y="6"/>
                      </a:lnTo>
                      <a:lnTo>
                        <a:pt x="26" y="6"/>
                      </a:lnTo>
                      <a:lnTo>
                        <a:pt x="27" y="13"/>
                      </a:lnTo>
                      <a:lnTo>
                        <a:pt x="25" y="25"/>
                      </a:lnTo>
                      <a:lnTo>
                        <a:pt x="20" y="43"/>
                      </a:lnTo>
                      <a:lnTo>
                        <a:pt x="14" y="62"/>
                      </a:lnTo>
                      <a:lnTo>
                        <a:pt x="8" y="85"/>
                      </a:lnTo>
                      <a:lnTo>
                        <a:pt x="3" y="107"/>
                      </a:lnTo>
                      <a:lnTo>
                        <a:pt x="0" y="126"/>
                      </a:lnTo>
                      <a:lnTo>
                        <a:pt x="3" y="142"/>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8477" name="Freeform 109"/>
                <p:cNvSpPr>
                  <a:spLocks noChangeAspect="1"/>
                </p:cNvSpPr>
                <p:nvPr/>
              </p:nvSpPr>
              <p:spPr bwMode="auto">
                <a:xfrm rot="-717913">
                  <a:off x="3648" y="2988"/>
                  <a:ext cx="221" cy="53"/>
                </a:xfrm>
                <a:custGeom>
                  <a:avLst/>
                  <a:gdLst>
                    <a:gd name="T0" fmla="*/ 0 w 414"/>
                    <a:gd name="T1" fmla="*/ 0 h 97"/>
                    <a:gd name="T2" fmla="*/ 0 w 414"/>
                    <a:gd name="T3" fmla="*/ 0 h 97"/>
                    <a:gd name="T4" fmla="*/ 12 w 414"/>
                    <a:gd name="T5" fmla="*/ 2 h 97"/>
                    <a:gd name="T6" fmla="*/ 25 w 414"/>
                    <a:gd name="T7" fmla="*/ 6 h 97"/>
                    <a:gd name="T8" fmla="*/ 38 w 414"/>
                    <a:gd name="T9" fmla="*/ 9 h 97"/>
                    <a:gd name="T10" fmla="*/ 50 w 414"/>
                    <a:gd name="T11" fmla="*/ 13 h 97"/>
                    <a:gd name="T12" fmla="*/ 63 w 414"/>
                    <a:gd name="T13" fmla="*/ 19 h 97"/>
                    <a:gd name="T14" fmla="*/ 75 w 414"/>
                    <a:gd name="T15" fmla="*/ 22 h 97"/>
                    <a:gd name="T16" fmla="*/ 87 w 414"/>
                    <a:gd name="T17" fmla="*/ 25 h 97"/>
                    <a:gd name="T18" fmla="*/ 98 w 414"/>
                    <a:gd name="T19" fmla="*/ 28 h 97"/>
                    <a:gd name="T20" fmla="*/ 98 w 414"/>
                    <a:gd name="T21" fmla="*/ 28 h 97"/>
                    <a:gd name="T22" fmla="*/ 113 w 414"/>
                    <a:gd name="T23" fmla="*/ 29 h 97"/>
                    <a:gd name="T24" fmla="*/ 126 w 414"/>
                    <a:gd name="T25" fmla="*/ 29 h 97"/>
                    <a:gd name="T26" fmla="*/ 138 w 414"/>
                    <a:gd name="T27" fmla="*/ 29 h 97"/>
                    <a:gd name="T28" fmla="*/ 152 w 414"/>
                    <a:gd name="T29" fmla="*/ 26 h 97"/>
                    <a:gd name="T30" fmla="*/ 164 w 414"/>
                    <a:gd name="T31" fmla="*/ 25 h 97"/>
                    <a:gd name="T32" fmla="*/ 176 w 414"/>
                    <a:gd name="T33" fmla="*/ 22 h 97"/>
                    <a:gd name="T34" fmla="*/ 189 w 414"/>
                    <a:gd name="T35" fmla="*/ 22 h 97"/>
                    <a:gd name="T36" fmla="*/ 204 w 414"/>
                    <a:gd name="T37" fmla="*/ 22 h 97"/>
                    <a:gd name="T38" fmla="*/ 204 w 414"/>
                    <a:gd name="T39" fmla="*/ 22 h 97"/>
                    <a:gd name="T40" fmla="*/ 217 w 414"/>
                    <a:gd name="T41" fmla="*/ 25 h 97"/>
                    <a:gd name="T42" fmla="*/ 230 w 414"/>
                    <a:gd name="T43" fmla="*/ 32 h 97"/>
                    <a:gd name="T44" fmla="*/ 245 w 414"/>
                    <a:gd name="T45" fmla="*/ 39 h 97"/>
                    <a:gd name="T46" fmla="*/ 260 w 414"/>
                    <a:gd name="T47" fmla="*/ 48 h 97"/>
                    <a:gd name="T48" fmla="*/ 275 w 414"/>
                    <a:gd name="T49" fmla="*/ 59 h 97"/>
                    <a:gd name="T50" fmla="*/ 290 w 414"/>
                    <a:gd name="T51" fmla="*/ 68 h 97"/>
                    <a:gd name="T52" fmla="*/ 304 w 414"/>
                    <a:gd name="T53" fmla="*/ 74 h 97"/>
                    <a:gd name="T54" fmla="*/ 316 w 414"/>
                    <a:gd name="T55" fmla="*/ 80 h 97"/>
                    <a:gd name="T56" fmla="*/ 316 w 414"/>
                    <a:gd name="T57" fmla="*/ 80 h 97"/>
                    <a:gd name="T58" fmla="*/ 328 w 414"/>
                    <a:gd name="T59" fmla="*/ 82 h 97"/>
                    <a:gd name="T60" fmla="*/ 340 w 414"/>
                    <a:gd name="T61" fmla="*/ 84 h 97"/>
                    <a:gd name="T62" fmla="*/ 354 w 414"/>
                    <a:gd name="T63" fmla="*/ 85 h 97"/>
                    <a:gd name="T64" fmla="*/ 366 w 414"/>
                    <a:gd name="T65" fmla="*/ 85 h 97"/>
                    <a:gd name="T66" fmla="*/ 379 w 414"/>
                    <a:gd name="T67" fmla="*/ 86 h 97"/>
                    <a:gd name="T68" fmla="*/ 391 w 414"/>
                    <a:gd name="T69" fmla="*/ 88 h 97"/>
                    <a:gd name="T70" fmla="*/ 403 w 414"/>
                    <a:gd name="T71" fmla="*/ 91 h 97"/>
                    <a:gd name="T72" fmla="*/ 414 w 414"/>
                    <a:gd name="T73"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97">
                      <a:moveTo>
                        <a:pt x="0" y="0"/>
                      </a:moveTo>
                      <a:lnTo>
                        <a:pt x="0" y="0"/>
                      </a:lnTo>
                      <a:lnTo>
                        <a:pt x="12" y="2"/>
                      </a:lnTo>
                      <a:lnTo>
                        <a:pt x="25" y="6"/>
                      </a:lnTo>
                      <a:lnTo>
                        <a:pt x="38" y="9"/>
                      </a:lnTo>
                      <a:lnTo>
                        <a:pt x="50" y="13"/>
                      </a:lnTo>
                      <a:lnTo>
                        <a:pt x="63" y="19"/>
                      </a:lnTo>
                      <a:lnTo>
                        <a:pt x="75" y="22"/>
                      </a:lnTo>
                      <a:lnTo>
                        <a:pt x="87" y="25"/>
                      </a:lnTo>
                      <a:lnTo>
                        <a:pt x="98" y="28"/>
                      </a:lnTo>
                      <a:lnTo>
                        <a:pt x="98" y="28"/>
                      </a:lnTo>
                      <a:lnTo>
                        <a:pt x="113" y="29"/>
                      </a:lnTo>
                      <a:lnTo>
                        <a:pt x="126" y="29"/>
                      </a:lnTo>
                      <a:lnTo>
                        <a:pt x="138" y="29"/>
                      </a:lnTo>
                      <a:lnTo>
                        <a:pt x="152" y="26"/>
                      </a:lnTo>
                      <a:lnTo>
                        <a:pt x="164" y="25"/>
                      </a:lnTo>
                      <a:lnTo>
                        <a:pt x="176" y="22"/>
                      </a:lnTo>
                      <a:lnTo>
                        <a:pt x="189" y="22"/>
                      </a:lnTo>
                      <a:lnTo>
                        <a:pt x="204" y="22"/>
                      </a:lnTo>
                      <a:lnTo>
                        <a:pt x="204" y="22"/>
                      </a:lnTo>
                      <a:lnTo>
                        <a:pt x="217" y="25"/>
                      </a:lnTo>
                      <a:lnTo>
                        <a:pt x="230" y="32"/>
                      </a:lnTo>
                      <a:lnTo>
                        <a:pt x="245" y="39"/>
                      </a:lnTo>
                      <a:lnTo>
                        <a:pt x="260" y="48"/>
                      </a:lnTo>
                      <a:lnTo>
                        <a:pt x="275" y="59"/>
                      </a:lnTo>
                      <a:lnTo>
                        <a:pt x="290" y="68"/>
                      </a:lnTo>
                      <a:lnTo>
                        <a:pt x="304" y="74"/>
                      </a:lnTo>
                      <a:lnTo>
                        <a:pt x="316" y="80"/>
                      </a:lnTo>
                      <a:lnTo>
                        <a:pt x="316" y="80"/>
                      </a:lnTo>
                      <a:lnTo>
                        <a:pt x="328" y="82"/>
                      </a:lnTo>
                      <a:lnTo>
                        <a:pt x="340" y="84"/>
                      </a:lnTo>
                      <a:lnTo>
                        <a:pt x="354" y="85"/>
                      </a:lnTo>
                      <a:lnTo>
                        <a:pt x="366" y="85"/>
                      </a:lnTo>
                      <a:lnTo>
                        <a:pt x="379" y="86"/>
                      </a:lnTo>
                      <a:lnTo>
                        <a:pt x="391" y="88"/>
                      </a:lnTo>
                      <a:lnTo>
                        <a:pt x="403" y="91"/>
                      </a:lnTo>
                      <a:lnTo>
                        <a:pt x="414" y="9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8478" name="Group 110"/>
              <p:cNvGrpSpPr>
                <a:grpSpLocks noChangeAspect="1"/>
              </p:cNvGrpSpPr>
              <p:nvPr/>
            </p:nvGrpSpPr>
            <p:grpSpPr bwMode="auto">
              <a:xfrm rot="535599">
                <a:off x="4235" y="3049"/>
                <a:ext cx="214" cy="390"/>
                <a:chOff x="4193" y="2839"/>
                <a:chExt cx="236" cy="430"/>
              </a:xfrm>
            </p:grpSpPr>
            <p:sp>
              <p:nvSpPr>
                <p:cNvPr id="58479" name="Freeform 111"/>
                <p:cNvSpPr>
                  <a:spLocks noChangeAspect="1"/>
                </p:cNvSpPr>
                <p:nvPr/>
              </p:nvSpPr>
              <p:spPr bwMode="auto">
                <a:xfrm rot="-224791">
                  <a:off x="4193" y="2839"/>
                  <a:ext cx="236" cy="430"/>
                </a:xfrm>
                <a:custGeom>
                  <a:avLst/>
                  <a:gdLst>
                    <a:gd name="T0" fmla="*/ 324 w 446"/>
                    <a:gd name="T1" fmla="*/ 395 h 816"/>
                    <a:gd name="T2" fmla="*/ 333 w 446"/>
                    <a:gd name="T3" fmla="*/ 374 h 816"/>
                    <a:gd name="T4" fmla="*/ 345 w 446"/>
                    <a:gd name="T5" fmla="*/ 356 h 816"/>
                    <a:gd name="T6" fmla="*/ 358 w 446"/>
                    <a:gd name="T7" fmla="*/ 336 h 816"/>
                    <a:gd name="T8" fmla="*/ 368 w 446"/>
                    <a:gd name="T9" fmla="*/ 312 h 816"/>
                    <a:gd name="T10" fmla="*/ 379 w 446"/>
                    <a:gd name="T11" fmla="*/ 283 h 816"/>
                    <a:gd name="T12" fmla="*/ 392 w 446"/>
                    <a:gd name="T13" fmla="*/ 249 h 816"/>
                    <a:gd name="T14" fmla="*/ 406 w 446"/>
                    <a:gd name="T15" fmla="*/ 212 h 816"/>
                    <a:gd name="T16" fmla="*/ 421 w 446"/>
                    <a:gd name="T17" fmla="*/ 171 h 816"/>
                    <a:gd name="T18" fmla="*/ 434 w 446"/>
                    <a:gd name="T19" fmla="*/ 130 h 816"/>
                    <a:gd name="T20" fmla="*/ 443 w 446"/>
                    <a:gd name="T21" fmla="*/ 85 h 816"/>
                    <a:gd name="T22" fmla="*/ 446 w 446"/>
                    <a:gd name="T23" fmla="*/ 41 h 816"/>
                    <a:gd name="T24" fmla="*/ 434 w 446"/>
                    <a:gd name="T25" fmla="*/ 9 h 816"/>
                    <a:gd name="T26" fmla="*/ 421 w 446"/>
                    <a:gd name="T27" fmla="*/ 0 h 816"/>
                    <a:gd name="T28" fmla="*/ 411 w 446"/>
                    <a:gd name="T29" fmla="*/ 2 h 816"/>
                    <a:gd name="T30" fmla="*/ 398 w 446"/>
                    <a:gd name="T31" fmla="*/ 10 h 816"/>
                    <a:gd name="T32" fmla="*/ 380 w 446"/>
                    <a:gd name="T33" fmla="*/ 32 h 816"/>
                    <a:gd name="T34" fmla="*/ 348 w 446"/>
                    <a:gd name="T35" fmla="*/ 79 h 816"/>
                    <a:gd name="T36" fmla="*/ 305 w 446"/>
                    <a:gd name="T37" fmla="*/ 127 h 816"/>
                    <a:gd name="T38" fmla="*/ 259 w 446"/>
                    <a:gd name="T39" fmla="*/ 162 h 816"/>
                    <a:gd name="T40" fmla="*/ 229 w 446"/>
                    <a:gd name="T41" fmla="*/ 178 h 816"/>
                    <a:gd name="T42" fmla="*/ 208 w 446"/>
                    <a:gd name="T43" fmla="*/ 201 h 816"/>
                    <a:gd name="T44" fmla="*/ 189 w 446"/>
                    <a:gd name="T45" fmla="*/ 235 h 816"/>
                    <a:gd name="T46" fmla="*/ 169 w 446"/>
                    <a:gd name="T47" fmla="*/ 281 h 816"/>
                    <a:gd name="T48" fmla="*/ 160 w 446"/>
                    <a:gd name="T49" fmla="*/ 317 h 816"/>
                    <a:gd name="T50" fmla="*/ 146 w 446"/>
                    <a:gd name="T51" fmla="*/ 357 h 816"/>
                    <a:gd name="T52" fmla="*/ 121 w 446"/>
                    <a:gd name="T53" fmla="*/ 422 h 816"/>
                    <a:gd name="T54" fmla="*/ 91 w 446"/>
                    <a:gd name="T55" fmla="*/ 500 h 816"/>
                    <a:gd name="T56" fmla="*/ 58 w 446"/>
                    <a:gd name="T57" fmla="*/ 585 h 816"/>
                    <a:gd name="T58" fmla="*/ 30 w 446"/>
                    <a:gd name="T59" fmla="*/ 667 h 816"/>
                    <a:gd name="T60" fmla="*/ 8 w 446"/>
                    <a:gd name="T61" fmla="*/ 734 h 816"/>
                    <a:gd name="T62" fmla="*/ 0 w 446"/>
                    <a:gd name="T63" fmla="*/ 781 h 816"/>
                    <a:gd name="T64" fmla="*/ 2 w 446"/>
                    <a:gd name="T65" fmla="*/ 798 h 816"/>
                    <a:gd name="T66" fmla="*/ 5 w 446"/>
                    <a:gd name="T67" fmla="*/ 810 h 816"/>
                    <a:gd name="T68" fmla="*/ 12 w 446"/>
                    <a:gd name="T69" fmla="*/ 816 h 816"/>
                    <a:gd name="T70" fmla="*/ 36 w 446"/>
                    <a:gd name="T71" fmla="*/ 810 h 816"/>
                    <a:gd name="T72" fmla="*/ 71 w 446"/>
                    <a:gd name="T73" fmla="*/ 777 h 816"/>
                    <a:gd name="T74" fmla="*/ 105 w 446"/>
                    <a:gd name="T75" fmla="*/ 733 h 816"/>
                    <a:gd name="T76" fmla="*/ 140 w 446"/>
                    <a:gd name="T77" fmla="*/ 686 h 816"/>
                    <a:gd name="T78" fmla="*/ 176 w 446"/>
                    <a:gd name="T79" fmla="*/ 640 h 816"/>
                    <a:gd name="T80" fmla="*/ 212 w 446"/>
                    <a:gd name="T81" fmla="*/ 591 h 816"/>
                    <a:gd name="T82" fmla="*/ 245 w 446"/>
                    <a:gd name="T83" fmla="*/ 541 h 816"/>
                    <a:gd name="T84" fmla="*/ 278 w 446"/>
                    <a:gd name="T85" fmla="*/ 489 h 816"/>
                    <a:gd name="T86" fmla="*/ 308 w 446"/>
                    <a:gd name="T87" fmla="*/ 435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6" h="816">
                      <a:moveTo>
                        <a:pt x="322" y="407"/>
                      </a:moveTo>
                      <a:lnTo>
                        <a:pt x="324" y="395"/>
                      </a:lnTo>
                      <a:lnTo>
                        <a:pt x="328" y="385"/>
                      </a:lnTo>
                      <a:lnTo>
                        <a:pt x="333" y="374"/>
                      </a:lnTo>
                      <a:lnTo>
                        <a:pt x="339" y="365"/>
                      </a:lnTo>
                      <a:lnTo>
                        <a:pt x="345" y="356"/>
                      </a:lnTo>
                      <a:lnTo>
                        <a:pt x="352" y="347"/>
                      </a:lnTo>
                      <a:lnTo>
                        <a:pt x="358" y="336"/>
                      </a:lnTo>
                      <a:lnTo>
                        <a:pt x="364" y="323"/>
                      </a:lnTo>
                      <a:lnTo>
                        <a:pt x="368" y="312"/>
                      </a:lnTo>
                      <a:lnTo>
                        <a:pt x="372" y="297"/>
                      </a:lnTo>
                      <a:lnTo>
                        <a:pt x="379" y="283"/>
                      </a:lnTo>
                      <a:lnTo>
                        <a:pt x="385" y="266"/>
                      </a:lnTo>
                      <a:lnTo>
                        <a:pt x="392" y="249"/>
                      </a:lnTo>
                      <a:lnTo>
                        <a:pt x="399" y="231"/>
                      </a:lnTo>
                      <a:lnTo>
                        <a:pt x="406" y="212"/>
                      </a:lnTo>
                      <a:lnTo>
                        <a:pt x="414" y="192"/>
                      </a:lnTo>
                      <a:lnTo>
                        <a:pt x="421" y="171"/>
                      </a:lnTo>
                      <a:lnTo>
                        <a:pt x="428" y="151"/>
                      </a:lnTo>
                      <a:lnTo>
                        <a:pt x="434" y="130"/>
                      </a:lnTo>
                      <a:lnTo>
                        <a:pt x="439" y="108"/>
                      </a:lnTo>
                      <a:lnTo>
                        <a:pt x="443" y="85"/>
                      </a:lnTo>
                      <a:lnTo>
                        <a:pt x="445" y="63"/>
                      </a:lnTo>
                      <a:lnTo>
                        <a:pt x="446" y="41"/>
                      </a:lnTo>
                      <a:lnTo>
                        <a:pt x="445" y="19"/>
                      </a:lnTo>
                      <a:lnTo>
                        <a:pt x="434" y="9"/>
                      </a:lnTo>
                      <a:lnTo>
                        <a:pt x="427" y="2"/>
                      </a:lnTo>
                      <a:lnTo>
                        <a:pt x="421" y="0"/>
                      </a:lnTo>
                      <a:lnTo>
                        <a:pt x="416" y="0"/>
                      </a:lnTo>
                      <a:lnTo>
                        <a:pt x="411" y="2"/>
                      </a:lnTo>
                      <a:lnTo>
                        <a:pt x="405" y="6"/>
                      </a:lnTo>
                      <a:lnTo>
                        <a:pt x="398" y="10"/>
                      </a:lnTo>
                      <a:lnTo>
                        <a:pt x="388" y="15"/>
                      </a:lnTo>
                      <a:lnTo>
                        <a:pt x="380" y="32"/>
                      </a:lnTo>
                      <a:lnTo>
                        <a:pt x="366" y="54"/>
                      </a:lnTo>
                      <a:lnTo>
                        <a:pt x="348" y="79"/>
                      </a:lnTo>
                      <a:lnTo>
                        <a:pt x="328" y="104"/>
                      </a:lnTo>
                      <a:lnTo>
                        <a:pt x="305" y="127"/>
                      </a:lnTo>
                      <a:lnTo>
                        <a:pt x="282" y="148"/>
                      </a:lnTo>
                      <a:lnTo>
                        <a:pt x="259" y="162"/>
                      </a:lnTo>
                      <a:lnTo>
                        <a:pt x="237" y="170"/>
                      </a:lnTo>
                      <a:lnTo>
                        <a:pt x="229" y="178"/>
                      </a:lnTo>
                      <a:lnTo>
                        <a:pt x="219" y="187"/>
                      </a:lnTo>
                      <a:lnTo>
                        <a:pt x="208" y="201"/>
                      </a:lnTo>
                      <a:lnTo>
                        <a:pt x="198" y="217"/>
                      </a:lnTo>
                      <a:lnTo>
                        <a:pt x="189" y="235"/>
                      </a:lnTo>
                      <a:lnTo>
                        <a:pt x="179" y="257"/>
                      </a:lnTo>
                      <a:lnTo>
                        <a:pt x="169" y="281"/>
                      </a:lnTo>
                      <a:lnTo>
                        <a:pt x="162" y="308"/>
                      </a:lnTo>
                      <a:lnTo>
                        <a:pt x="160" y="317"/>
                      </a:lnTo>
                      <a:lnTo>
                        <a:pt x="155" y="334"/>
                      </a:lnTo>
                      <a:lnTo>
                        <a:pt x="146" y="357"/>
                      </a:lnTo>
                      <a:lnTo>
                        <a:pt x="134" y="387"/>
                      </a:lnTo>
                      <a:lnTo>
                        <a:pt x="121" y="422"/>
                      </a:lnTo>
                      <a:lnTo>
                        <a:pt x="106" y="460"/>
                      </a:lnTo>
                      <a:lnTo>
                        <a:pt x="91" y="500"/>
                      </a:lnTo>
                      <a:lnTo>
                        <a:pt x="75" y="543"/>
                      </a:lnTo>
                      <a:lnTo>
                        <a:pt x="58" y="585"/>
                      </a:lnTo>
                      <a:lnTo>
                        <a:pt x="43" y="627"/>
                      </a:lnTo>
                      <a:lnTo>
                        <a:pt x="30" y="667"/>
                      </a:lnTo>
                      <a:lnTo>
                        <a:pt x="18" y="703"/>
                      </a:lnTo>
                      <a:lnTo>
                        <a:pt x="8" y="734"/>
                      </a:lnTo>
                      <a:lnTo>
                        <a:pt x="2" y="760"/>
                      </a:lnTo>
                      <a:lnTo>
                        <a:pt x="0" y="781"/>
                      </a:lnTo>
                      <a:lnTo>
                        <a:pt x="1" y="793"/>
                      </a:lnTo>
                      <a:lnTo>
                        <a:pt x="2" y="798"/>
                      </a:lnTo>
                      <a:lnTo>
                        <a:pt x="4" y="805"/>
                      </a:lnTo>
                      <a:lnTo>
                        <a:pt x="5" y="810"/>
                      </a:lnTo>
                      <a:lnTo>
                        <a:pt x="7" y="815"/>
                      </a:lnTo>
                      <a:lnTo>
                        <a:pt x="12" y="816"/>
                      </a:lnTo>
                      <a:lnTo>
                        <a:pt x="22" y="815"/>
                      </a:lnTo>
                      <a:lnTo>
                        <a:pt x="36" y="810"/>
                      </a:lnTo>
                      <a:lnTo>
                        <a:pt x="56" y="799"/>
                      </a:lnTo>
                      <a:lnTo>
                        <a:pt x="71" y="777"/>
                      </a:lnTo>
                      <a:lnTo>
                        <a:pt x="88" y="755"/>
                      </a:lnTo>
                      <a:lnTo>
                        <a:pt x="105" y="733"/>
                      </a:lnTo>
                      <a:lnTo>
                        <a:pt x="123" y="710"/>
                      </a:lnTo>
                      <a:lnTo>
                        <a:pt x="140" y="686"/>
                      </a:lnTo>
                      <a:lnTo>
                        <a:pt x="158" y="663"/>
                      </a:lnTo>
                      <a:lnTo>
                        <a:pt x="176" y="640"/>
                      </a:lnTo>
                      <a:lnTo>
                        <a:pt x="195" y="616"/>
                      </a:lnTo>
                      <a:lnTo>
                        <a:pt x="212" y="591"/>
                      </a:lnTo>
                      <a:lnTo>
                        <a:pt x="229" y="567"/>
                      </a:lnTo>
                      <a:lnTo>
                        <a:pt x="245" y="541"/>
                      </a:lnTo>
                      <a:lnTo>
                        <a:pt x="262" y="515"/>
                      </a:lnTo>
                      <a:lnTo>
                        <a:pt x="278" y="489"/>
                      </a:lnTo>
                      <a:lnTo>
                        <a:pt x="294" y="463"/>
                      </a:lnTo>
                      <a:lnTo>
                        <a:pt x="308" y="435"/>
                      </a:lnTo>
                      <a:lnTo>
                        <a:pt x="322" y="407"/>
                      </a:lnTo>
                      <a:close/>
                    </a:path>
                  </a:pathLst>
                </a:custGeom>
                <a:solidFill>
                  <a:srgbClr val="FF9966"/>
                </a:solidFill>
                <a:ln w="3175" cmpd="sng">
                  <a:solidFill>
                    <a:schemeClr val="tx1"/>
                  </a:solidFill>
                  <a:round/>
                </a:ln>
              </p:spPr>
              <p:txBody>
                <a:bodyPr/>
                <a:lstStyle/>
                <a:p>
                  <a:endParaRPr lang="en-IN"/>
                </a:p>
              </p:txBody>
            </p:sp>
            <p:sp>
              <p:nvSpPr>
                <p:cNvPr id="58480" name="Freeform 112"/>
                <p:cNvSpPr>
                  <a:spLocks noChangeAspect="1"/>
                </p:cNvSpPr>
                <p:nvPr/>
              </p:nvSpPr>
              <p:spPr bwMode="auto">
                <a:xfrm rot="-584220">
                  <a:off x="4292" y="2964"/>
                  <a:ext cx="81" cy="73"/>
                </a:xfrm>
                <a:custGeom>
                  <a:avLst/>
                  <a:gdLst>
                    <a:gd name="T0" fmla="*/ 0 w 149"/>
                    <a:gd name="T1" fmla="*/ 0 h 140"/>
                    <a:gd name="T2" fmla="*/ 0 w 149"/>
                    <a:gd name="T3" fmla="*/ 0 h 140"/>
                    <a:gd name="T4" fmla="*/ 17 w 149"/>
                    <a:gd name="T5" fmla="*/ 9 h 140"/>
                    <a:gd name="T6" fmla="*/ 32 w 149"/>
                    <a:gd name="T7" fmla="*/ 23 h 140"/>
                    <a:gd name="T8" fmla="*/ 45 w 149"/>
                    <a:gd name="T9" fmla="*/ 41 h 140"/>
                    <a:gd name="T10" fmla="*/ 57 w 149"/>
                    <a:gd name="T11" fmla="*/ 62 h 140"/>
                    <a:gd name="T12" fmla="*/ 68 w 149"/>
                    <a:gd name="T13" fmla="*/ 83 h 140"/>
                    <a:gd name="T14" fmla="*/ 77 w 149"/>
                    <a:gd name="T15" fmla="*/ 103 h 140"/>
                    <a:gd name="T16" fmla="*/ 86 w 149"/>
                    <a:gd name="T17" fmla="*/ 121 h 140"/>
                    <a:gd name="T18" fmla="*/ 95 w 149"/>
                    <a:gd name="T19" fmla="*/ 135 h 140"/>
                    <a:gd name="T20" fmla="*/ 95 w 149"/>
                    <a:gd name="T21" fmla="*/ 135 h 140"/>
                    <a:gd name="T22" fmla="*/ 101 w 149"/>
                    <a:gd name="T23" fmla="*/ 138 h 140"/>
                    <a:gd name="T24" fmla="*/ 107 w 149"/>
                    <a:gd name="T25" fmla="*/ 139 h 140"/>
                    <a:gd name="T26" fmla="*/ 113 w 149"/>
                    <a:gd name="T27" fmla="*/ 140 h 140"/>
                    <a:gd name="T28" fmla="*/ 120 w 149"/>
                    <a:gd name="T29" fmla="*/ 139 h 140"/>
                    <a:gd name="T30" fmla="*/ 127 w 149"/>
                    <a:gd name="T31" fmla="*/ 138 h 140"/>
                    <a:gd name="T32" fmla="*/ 135 w 149"/>
                    <a:gd name="T33" fmla="*/ 134 h 140"/>
                    <a:gd name="T34" fmla="*/ 142 w 149"/>
                    <a:gd name="T35" fmla="*/ 129 h 140"/>
                    <a:gd name="T36" fmla="*/ 149 w 149"/>
                    <a:gd name="T37"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9" h="140">
                      <a:moveTo>
                        <a:pt x="0" y="0"/>
                      </a:moveTo>
                      <a:lnTo>
                        <a:pt x="0" y="0"/>
                      </a:lnTo>
                      <a:lnTo>
                        <a:pt x="17" y="9"/>
                      </a:lnTo>
                      <a:lnTo>
                        <a:pt x="32" y="23"/>
                      </a:lnTo>
                      <a:lnTo>
                        <a:pt x="45" y="41"/>
                      </a:lnTo>
                      <a:lnTo>
                        <a:pt x="57" y="62"/>
                      </a:lnTo>
                      <a:lnTo>
                        <a:pt x="68" y="83"/>
                      </a:lnTo>
                      <a:lnTo>
                        <a:pt x="77" y="103"/>
                      </a:lnTo>
                      <a:lnTo>
                        <a:pt x="86" y="121"/>
                      </a:lnTo>
                      <a:lnTo>
                        <a:pt x="95" y="135"/>
                      </a:lnTo>
                      <a:lnTo>
                        <a:pt x="95" y="135"/>
                      </a:lnTo>
                      <a:lnTo>
                        <a:pt x="101" y="138"/>
                      </a:lnTo>
                      <a:lnTo>
                        <a:pt x="107" y="139"/>
                      </a:lnTo>
                      <a:lnTo>
                        <a:pt x="113" y="140"/>
                      </a:lnTo>
                      <a:lnTo>
                        <a:pt x="120" y="139"/>
                      </a:lnTo>
                      <a:lnTo>
                        <a:pt x="127" y="138"/>
                      </a:lnTo>
                      <a:lnTo>
                        <a:pt x="135" y="134"/>
                      </a:lnTo>
                      <a:lnTo>
                        <a:pt x="142" y="129"/>
                      </a:lnTo>
                      <a:lnTo>
                        <a:pt x="149" y="122"/>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8481" name="Group 113"/>
              <p:cNvGrpSpPr>
                <a:grpSpLocks noChangeAspect="1"/>
              </p:cNvGrpSpPr>
              <p:nvPr/>
            </p:nvGrpSpPr>
            <p:grpSpPr bwMode="auto">
              <a:xfrm rot="535599">
                <a:off x="4213" y="3039"/>
                <a:ext cx="192" cy="378"/>
                <a:chOff x="4158" y="2838"/>
                <a:chExt cx="212" cy="415"/>
              </a:xfrm>
            </p:grpSpPr>
            <p:sp>
              <p:nvSpPr>
                <p:cNvPr id="58482" name="Freeform 114"/>
                <p:cNvSpPr>
                  <a:spLocks noChangeAspect="1"/>
                </p:cNvSpPr>
                <p:nvPr/>
              </p:nvSpPr>
              <p:spPr bwMode="auto">
                <a:xfrm rot="-209559">
                  <a:off x="4158" y="2838"/>
                  <a:ext cx="212" cy="415"/>
                </a:xfrm>
                <a:custGeom>
                  <a:avLst/>
                  <a:gdLst>
                    <a:gd name="T0" fmla="*/ 296 w 395"/>
                    <a:gd name="T1" fmla="*/ 380 h 787"/>
                    <a:gd name="T2" fmla="*/ 304 w 395"/>
                    <a:gd name="T3" fmla="*/ 360 h 787"/>
                    <a:gd name="T4" fmla="*/ 315 w 395"/>
                    <a:gd name="T5" fmla="*/ 344 h 787"/>
                    <a:gd name="T6" fmla="*/ 327 w 395"/>
                    <a:gd name="T7" fmla="*/ 323 h 787"/>
                    <a:gd name="T8" fmla="*/ 336 w 395"/>
                    <a:gd name="T9" fmla="*/ 299 h 787"/>
                    <a:gd name="T10" fmla="*/ 344 w 395"/>
                    <a:gd name="T11" fmla="*/ 273 h 787"/>
                    <a:gd name="T12" fmla="*/ 355 w 395"/>
                    <a:gd name="T13" fmla="*/ 241 h 787"/>
                    <a:gd name="T14" fmla="*/ 367 w 395"/>
                    <a:gd name="T15" fmla="*/ 206 h 787"/>
                    <a:gd name="T16" fmla="*/ 378 w 395"/>
                    <a:gd name="T17" fmla="*/ 168 h 787"/>
                    <a:gd name="T18" fmla="*/ 388 w 395"/>
                    <a:gd name="T19" fmla="*/ 128 h 787"/>
                    <a:gd name="T20" fmla="*/ 394 w 395"/>
                    <a:gd name="T21" fmla="*/ 87 h 787"/>
                    <a:gd name="T22" fmla="*/ 395 w 395"/>
                    <a:gd name="T23" fmla="*/ 46 h 787"/>
                    <a:gd name="T24" fmla="*/ 380 w 395"/>
                    <a:gd name="T25" fmla="*/ 15 h 787"/>
                    <a:gd name="T26" fmla="*/ 360 w 395"/>
                    <a:gd name="T27" fmla="*/ 3 h 787"/>
                    <a:gd name="T28" fmla="*/ 342 w 395"/>
                    <a:gd name="T29" fmla="*/ 0 h 787"/>
                    <a:gd name="T30" fmla="*/ 323 w 395"/>
                    <a:gd name="T31" fmla="*/ 4 h 787"/>
                    <a:gd name="T32" fmla="*/ 302 w 395"/>
                    <a:gd name="T33" fmla="*/ 21 h 787"/>
                    <a:gd name="T34" fmla="*/ 276 w 395"/>
                    <a:gd name="T35" fmla="*/ 68 h 787"/>
                    <a:gd name="T36" fmla="*/ 246 w 395"/>
                    <a:gd name="T37" fmla="*/ 128 h 787"/>
                    <a:gd name="T38" fmla="*/ 215 w 395"/>
                    <a:gd name="T39" fmla="*/ 178 h 787"/>
                    <a:gd name="T40" fmla="*/ 195 w 395"/>
                    <a:gd name="T41" fmla="*/ 202 h 787"/>
                    <a:gd name="T42" fmla="*/ 186 w 395"/>
                    <a:gd name="T43" fmla="*/ 221 h 787"/>
                    <a:gd name="T44" fmla="*/ 173 w 395"/>
                    <a:gd name="T45" fmla="*/ 249 h 787"/>
                    <a:gd name="T46" fmla="*/ 156 w 395"/>
                    <a:gd name="T47" fmla="*/ 286 h 787"/>
                    <a:gd name="T48" fmla="*/ 144 w 395"/>
                    <a:gd name="T49" fmla="*/ 318 h 787"/>
                    <a:gd name="T50" fmla="*/ 132 w 395"/>
                    <a:gd name="T51" fmla="*/ 357 h 787"/>
                    <a:gd name="T52" fmla="*/ 109 w 395"/>
                    <a:gd name="T53" fmla="*/ 418 h 787"/>
                    <a:gd name="T54" fmla="*/ 81 w 395"/>
                    <a:gd name="T55" fmla="*/ 492 h 787"/>
                    <a:gd name="T56" fmla="*/ 52 w 395"/>
                    <a:gd name="T57" fmla="*/ 571 h 787"/>
                    <a:gd name="T58" fmla="*/ 26 w 395"/>
                    <a:gd name="T59" fmla="*/ 648 h 787"/>
                    <a:gd name="T60" fmla="*/ 8 w 395"/>
                    <a:gd name="T61" fmla="*/ 712 h 787"/>
                    <a:gd name="T62" fmla="*/ 0 w 395"/>
                    <a:gd name="T63" fmla="*/ 755 h 787"/>
                    <a:gd name="T64" fmla="*/ 4 w 395"/>
                    <a:gd name="T65" fmla="*/ 771 h 787"/>
                    <a:gd name="T66" fmla="*/ 6 w 395"/>
                    <a:gd name="T67" fmla="*/ 782 h 787"/>
                    <a:gd name="T68" fmla="*/ 15 w 395"/>
                    <a:gd name="T69" fmla="*/ 787 h 787"/>
                    <a:gd name="T70" fmla="*/ 37 w 395"/>
                    <a:gd name="T71" fmla="*/ 781 h 787"/>
                    <a:gd name="T72" fmla="*/ 71 w 395"/>
                    <a:gd name="T73" fmla="*/ 748 h 787"/>
                    <a:gd name="T74" fmla="*/ 102 w 395"/>
                    <a:gd name="T75" fmla="*/ 704 h 787"/>
                    <a:gd name="T76" fmla="*/ 135 w 395"/>
                    <a:gd name="T77" fmla="*/ 660 h 787"/>
                    <a:gd name="T78" fmla="*/ 166 w 395"/>
                    <a:gd name="T79" fmla="*/ 614 h 787"/>
                    <a:gd name="T80" fmla="*/ 198 w 395"/>
                    <a:gd name="T81" fmla="*/ 569 h 787"/>
                    <a:gd name="T82" fmla="*/ 228 w 395"/>
                    <a:gd name="T83" fmla="*/ 519 h 787"/>
                    <a:gd name="T84" fmla="*/ 257 w 395"/>
                    <a:gd name="T85" fmla="*/ 470 h 787"/>
                    <a:gd name="T86" fmla="*/ 282 w 395"/>
                    <a:gd name="T87" fmla="*/ 418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5" h="787">
                      <a:moveTo>
                        <a:pt x="293" y="392"/>
                      </a:moveTo>
                      <a:lnTo>
                        <a:pt x="296" y="380"/>
                      </a:lnTo>
                      <a:lnTo>
                        <a:pt x="299" y="370"/>
                      </a:lnTo>
                      <a:lnTo>
                        <a:pt x="304" y="360"/>
                      </a:lnTo>
                      <a:lnTo>
                        <a:pt x="310" y="351"/>
                      </a:lnTo>
                      <a:lnTo>
                        <a:pt x="315" y="344"/>
                      </a:lnTo>
                      <a:lnTo>
                        <a:pt x="321" y="333"/>
                      </a:lnTo>
                      <a:lnTo>
                        <a:pt x="327" y="323"/>
                      </a:lnTo>
                      <a:lnTo>
                        <a:pt x="333" y="311"/>
                      </a:lnTo>
                      <a:lnTo>
                        <a:pt x="336" y="299"/>
                      </a:lnTo>
                      <a:lnTo>
                        <a:pt x="339" y="286"/>
                      </a:lnTo>
                      <a:lnTo>
                        <a:pt x="344" y="273"/>
                      </a:lnTo>
                      <a:lnTo>
                        <a:pt x="349" y="258"/>
                      </a:lnTo>
                      <a:lnTo>
                        <a:pt x="355" y="241"/>
                      </a:lnTo>
                      <a:lnTo>
                        <a:pt x="361" y="224"/>
                      </a:lnTo>
                      <a:lnTo>
                        <a:pt x="367" y="206"/>
                      </a:lnTo>
                      <a:lnTo>
                        <a:pt x="373" y="188"/>
                      </a:lnTo>
                      <a:lnTo>
                        <a:pt x="378" y="168"/>
                      </a:lnTo>
                      <a:lnTo>
                        <a:pt x="384" y="149"/>
                      </a:lnTo>
                      <a:lnTo>
                        <a:pt x="388" y="128"/>
                      </a:lnTo>
                      <a:lnTo>
                        <a:pt x="391" y="108"/>
                      </a:lnTo>
                      <a:lnTo>
                        <a:pt x="394" y="87"/>
                      </a:lnTo>
                      <a:lnTo>
                        <a:pt x="395" y="67"/>
                      </a:lnTo>
                      <a:lnTo>
                        <a:pt x="395" y="46"/>
                      </a:lnTo>
                      <a:lnTo>
                        <a:pt x="392" y="25"/>
                      </a:lnTo>
                      <a:lnTo>
                        <a:pt x="380" y="15"/>
                      </a:lnTo>
                      <a:lnTo>
                        <a:pt x="369" y="8"/>
                      </a:lnTo>
                      <a:lnTo>
                        <a:pt x="360" y="3"/>
                      </a:lnTo>
                      <a:lnTo>
                        <a:pt x="351" y="0"/>
                      </a:lnTo>
                      <a:lnTo>
                        <a:pt x="342" y="0"/>
                      </a:lnTo>
                      <a:lnTo>
                        <a:pt x="333" y="2"/>
                      </a:lnTo>
                      <a:lnTo>
                        <a:pt x="323" y="4"/>
                      </a:lnTo>
                      <a:lnTo>
                        <a:pt x="313" y="8"/>
                      </a:lnTo>
                      <a:lnTo>
                        <a:pt x="302" y="21"/>
                      </a:lnTo>
                      <a:lnTo>
                        <a:pt x="290" y="42"/>
                      </a:lnTo>
                      <a:lnTo>
                        <a:pt x="276" y="68"/>
                      </a:lnTo>
                      <a:lnTo>
                        <a:pt x="262" y="98"/>
                      </a:lnTo>
                      <a:lnTo>
                        <a:pt x="246" y="128"/>
                      </a:lnTo>
                      <a:lnTo>
                        <a:pt x="230" y="155"/>
                      </a:lnTo>
                      <a:lnTo>
                        <a:pt x="215" y="178"/>
                      </a:lnTo>
                      <a:lnTo>
                        <a:pt x="199" y="194"/>
                      </a:lnTo>
                      <a:lnTo>
                        <a:pt x="195" y="202"/>
                      </a:lnTo>
                      <a:lnTo>
                        <a:pt x="190" y="211"/>
                      </a:lnTo>
                      <a:lnTo>
                        <a:pt x="186" y="221"/>
                      </a:lnTo>
                      <a:lnTo>
                        <a:pt x="181" y="234"/>
                      </a:lnTo>
                      <a:lnTo>
                        <a:pt x="173" y="249"/>
                      </a:lnTo>
                      <a:lnTo>
                        <a:pt x="166" y="267"/>
                      </a:lnTo>
                      <a:lnTo>
                        <a:pt x="156" y="286"/>
                      </a:lnTo>
                      <a:lnTo>
                        <a:pt x="146" y="310"/>
                      </a:lnTo>
                      <a:lnTo>
                        <a:pt x="144" y="318"/>
                      </a:lnTo>
                      <a:lnTo>
                        <a:pt x="140" y="333"/>
                      </a:lnTo>
                      <a:lnTo>
                        <a:pt x="132" y="357"/>
                      </a:lnTo>
                      <a:lnTo>
                        <a:pt x="121" y="385"/>
                      </a:lnTo>
                      <a:lnTo>
                        <a:pt x="109" y="418"/>
                      </a:lnTo>
                      <a:lnTo>
                        <a:pt x="96" y="453"/>
                      </a:lnTo>
                      <a:lnTo>
                        <a:pt x="81" y="492"/>
                      </a:lnTo>
                      <a:lnTo>
                        <a:pt x="67" y="532"/>
                      </a:lnTo>
                      <a:lnTo>
                        <a:pt x="52" y="571"/>
                      </a:lnTo>
                      <a:lnTo>
                        <a:pt x="38" y="610"/>
                      </a:lnTo>
                      <a:lnTo>
                        <a:pt x="26" y="648"/>
                      </a:lnTo>
                      <a:lnTo>
                        <a:pt x="15" y="682"/>
                      </a:lnTo>
                      <a:lnTo>
                        <a:pt x="8" y="712"/>
                      </a:lnTo>
                      <a:lnTo>
                        <a:pt x="2" y="736"/>
                      </a:lnTo>
                      <a:lnTo>
                        <a:pt x="0" y="755"/>
                      </a:lnTo>
                      <a:lnTo>
                        <a:pt x="3" y="766"/>
                      </a:lnTo>
                      <a:lnTo>
                        <a:pt x="4" y="771"/>
                      </a:lnTo>
                      <a:lnTo>
                        <a:pt x="5" y="777"/>
                      </a:lnTo>
                      <a:lnTo>
                        <a:pt x="6" y="782"/>
                      </a:lnTo>
                      <a:lnTo>
                        <a:pt x="9" y="786"/>
                      </a:lnTo>
                      <a:lnTo>
                        <a:pt x="15" y="787"/>
                      </a:lnTo>
                      <a:lnTo>
                        <a:pt x="23" y="786"/>
                      </a:lnTo>
                      <a:lnTo>
                        <a:pt x="37" y="781"/>
                      </a:lnTo>
                      <a:lnTo>
                        <a:pt x="56" y="769"/>
                      </a:lnTo>
                      <a:lnTo>
                        <a:pt x="71" y="748"/>
                      </a:lnTo>
                      <a:lnTo>
                        <a:pt x="86" y="726"/>
                      </a:lnTo>
                      <a:lnTo>
                        <a:pt x="102" y="704"/>
                      </a:lnTo>
                      <a:lnTo>
                        <a:pt x="118" y="682"/>
                      </a:lnTo>
                      <a:lnTo>
                        <a:pt x="135" y="660"/>
                      </a:lnTo>
                      <a:lnTo>
                        <a:pt x="150" y="638"/>
                      </a:lnTo>
                      <a:lnTo>
                        <a:pt x="166" y="614"/>
                      </a:lnTo>
                      <a:lnTo>
                        <a:pt x="182" y="592"/>
                      </a:lnTo>
                      <a:lnTo>
                        <a:pt x="198" y="569"/>
                      </a:lnTo>
                      <a:lnTo>
                        <a:pt x="213" y="544"/>
                      </a:lnTo>
                      <a:lnTo>
                        <a:pt x="228" y="519"/>
                      </a:lnTo>
                      <a:lnTo>
                        <a:pt x="242" y="494"/>
                      </a:lnTo>
                      <a:lnTo>
                        <a:pt x="257" y="470"/>
                      </a:lnTo>
                      <a:lnTo>
                        <a:pt x="269" y="444"/>
                      </a:lnTo>
                      <a:lnTo>
                        <a:pt x="282" y="418"/>
                      </a:lnTo>
                      <a:lnTo>
                        <a:pt x="293" y="392"/>
                      </a:lnTo>
                      <a:close/>
                    </a:path>
                  </a:pathLst>
                </a:custGeom>
                <a:solidFill>
                  <a:srgbClr val="FF9966"/>
                </a:solidFill>
                <a:ln w="3175" cmpd="sng">
                  <a:solidFill>
                    <a:schemeClr val="tx1"/>
                  </a:solidFill>
                  <a:round/>
                </a:ln>
              </p:spPr>
              <p:txBody>
                <a:bodyPr/>
                <a:lstStyle/>
                <a:p>
                  <a:endParaRPr lang="en-IN"/>
                </a:p>
              </p:txBody>
            </p:sp>
            <p:sp>
              <p:nvSpPr>
                <p:cNvPr id="58483" name="Freeform 115"/>
                <p:cNvSpPr>
                  <a:spLocks noChangeAspect="1"/>
                </p:cNvSpPr>
                <p:nvPr/>
              </p:nvSpPr>
              <p:spPr bwMode="auto">
                <a:xfrm rot="-804560">
                  <a:off x="4248" y="2961"/>
                  <a:ext cx="75" cy="66"/>
                </a:xfrm>
                <a:custGeom>
                  <a:avLst/>
                  <a:gdLst>
                    <a:gd name="T0" fmla="*/ 0 w 139"/>
                    <a:gd name="T1" fmla="*/ 0 h 123"/>
                    <a:gd name="T2" fmla="*/ 0 w 139"/>
                    <a:gd name="T3" fmla="*/ 0 h 123"/>
                    <a:gd name="T4" fmla="*/ 6 w 139"/>
                    <a:gd name="T5" fmla="*/ 5 h 123"/>
                    <a:gd name="T6" fmla="*/ 12 w 139"/>
                    <a:gd name="T7" fmla="*/ 10 h 123"/>
                    <a:gd name="T8" fmla="*/ 17 w 139"/>
                    <a:gd name="T9" fmla="*/ 18 h 123"/>
                    <a:gd name="T10" fmla="*/ 22 w 139"/>
                    <a:gd name="T11" fmla="*/ 26 h 123"/>
                    <a:gd name="T12" fmla="*/ 27 w 139"/>
                    <a:gd name="T13" fmla="*/ 35 h 123"/>
                    <a:gd name="T14" fmla="*/ 31 w 139"/>
                    <a:gd name="T15" fmla="*/ 44 h 123"/>
                    <a:gd name="T16" fmla="*/ 36 w 139"/>
                    <a:gd name="T17" fmla="*/ 53 h 123"/>
                    <a:gd name="T18" fmla="*/ 40 w 139"/>
                    <a:gd name="T19" fmla="*/ 63 h 123"/>
                    <a:gd name="T20" fmla="*/ 40 w 139"/>
                    <a:gd name="T21" fmla="*/ 63 h 123"/>
                    <a:gd name="T22" fmla="*/ 42 w 139"/>
                    <a:gd name="T23" fmla="*/ 70 h 123"/>
                    <a:gd name="T24" fmla="*/ 45 w 139"/>
                    <a:gd name="T25" fmla="*/ 76 h 123"/>
                    <a:gd name="T26" fmla="*/ 47 w 139"/>
                    <a:gd name="T27" fmla="*/ 83 h 123"/>
                    <a:gd name="T28" fmla="*/ 51 w 139"/>
                    <a:gd name="T29" fmla="*/ 88 h 123"/>
                    <a:gd name="T30" fmla="*/ 54 w 139"/>
                    <a:gd name="T31" fmla="*/ 95 h 123"/>
                    <a:gd name="T32" fmla="*/ 58 w 139"/>
                    <a:gd name="T33" fmla="*/ 100 h 123"/>
                    <a:gd name="T34" fmla="*/ 63 w 139"/>
                    <a:gd name="T35" fmla="*/ 106 h 123"/>
                    <a:gd name="T36" fmla="*/ 68 w 139"/>
                    <a:gd name="T37" fmla="*/ 112 h 123"/>
                    <a:gd name="T38" fmla="*/ 68 w 139"/>
                    <a:gd name="T39" fmla="*/ 112 h 123"/>
                    <a:gd name="T40" fmla="*/ 73 w 139"/>
                    <a:gd name="T41" fmla="*/ 118 h 123"/>
                    <a:gd name="T42" fmla="*/ 80 w 139"/>
                    <a:gd name="T43" fmla="*/ 122 h 123"/>
                    <a:gd name="T44" fmla="*/ 87 w 139"/>
                    <a:gd name="T45" fmla="*/ 123 h 123"/>
                    <a:gd name="T46" fmla="*/ 97 w 139"/>
                    <a:gd name="T47" fmla="*/ 123 h 123"/>
                    <a:gd name="T48" fmla="*/ 106 w 139"/>
                    <a:gd name="T49" fmla="*/ 122 h 123"/>
                    <a:gd name="T50" fmla="*/ 117 w 139"/>
                    <a:gd name="T51" fmla="*/ 119 h 123"/>
                    <a:gd name="T52" fmla="*/ 128 w 139"/>
                    <a:gd name="T53" fmla="*/ 115 h 123"/>
                    <a:gd name="T54" fmla="*/ 139 w 139"/>
                    <a:gd name="T55" fmla="*/ 10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9" h="123">
                      <a:moveTo>
                        <a:pt x="0" y="0"/>
                      </a:moveTo>
                      <a:lnTo>
                        <a:pt x="0" y="0"/>
                      </a:lnTo>
                      <a:lnTo>
                        <a:pt x="6" y="5"/>
                      </a:lnTo>
                      <a:lnTo>
                        <a:pt x="12" y="10"/>
                      </a:lnTo>
                      <a:lnTo>
                        <a:pt x="17" y="18"/>
                      </a:lnTo>
                      <a:lnTo>
                        <a:pt x="22" y="26"/>
                      </a:lnTo>
                      <a:lnTo>
                        <a:pt x="27" y="35"/>
                      </a:lnTo>
                      <a:lnTo>
                        <a:pt x="31" y="44"/>
                      </a:lnTo>
                      <a:lnTo>
                        <a:pt x="36" y="53"/>
                      </a:lnTo>
                      <a:lnTo>
                        <a:pt x="40" y="63"/>
                      </a:lnTo>
                      <a:lnTo>
                        <a:pt x="40" y="63"/>
                      </a:lnTo>
                      <a:lnTo>
                        <a:pt x="42" y="70"/>
                      </a:lnTo>
                      <a:lnTo>
                        <a:pt x="45" y="76"/>
                      </a:lnTo>
                      <a:lnTo>
                        <a:pt x="47" y="83"/>
                      </a:lnTo>
                      <a:lnTo>
                        <a:pt x="51" y="88"/>
                      </a:lnTo>
                      <a:lnTo>
                        <a:pt x="54" y="95"/>
                      </a:lnTo>
                      <a:lnTo>
                        <a:pt x="58" y="100"/>
                      </a:lnTo>
                      <a:lnTo>
                        <a:pt x="63" y="106"/>
                      </a:lnTo>
                      <a:lnTo>
                        <a:pt x="68" y="112"/>
                      </a:lnTo>
                      <a:lnTo>
                        <a:pt x="68" y="112"/>
                      </a:lnTo>
                      <a:lnTo>
                        <a:pt x="73" y="118"/>
                      </a:lnTo>
                      <a:lnTo>
                        <a:pt x="80" y="122"/>
                      </a:lnTo>
                      <a:lnTo>
                        <a:pt x="87" y="123"/>
                      </a:lnTo>
                      <a:lnTo>
                        <a:pt x="97" y="123"/>
                      </a:lnTo>
                      <a:lnTo>
                        <a:pt x="106" y="122"/>
                      </a:lnTo>
                      <a:lnTo>
                        <a:pt x="117" y="119"/>
                      </a:lnTo>
                      <a:lnTo>
                        <a:pt x="128" y="115"/>
                      </a:lnTo>
                      <a:lnTo>
                        <a:pt x="139" y="109"/>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8484" name="Group 116"/>
              <p:cNvGrpSpPr>
                <a:grpSpLocks noChangeAspect="1"/>
              </p:cNvGrpSpPr>
              <p:nvPr/>
            </p:nvGrpSpPr>
            <p:grpSpPr bwMode="auto">
              <a:xfrm rot="535599">
                <a:off x="4079" y="3014"/>
                <a:ext cx="169" cy="403"/>
                <a:chOff x="4000" y="2813"/>
                <a:chExt cx="186" cy="444"/>
              </a:xfrm>
            </p:grpSpPr>
            <p:sp>
              <p:nvSpPr>
                <p:cNvPr id="58485" name="Freeform 117"/>
                <p:cNvSpPr>
                  <a:spLocks noChangeAspect="1"/>
                </p:cNvSpPr>
                <p:nvPr/>
              </p:nvSpPr>
              <p:spPr bwMode="auto">
                <a:xfrm rot="-498597">
                  <a:off x="4000" y="2813"/>
                  <a:ext cx="186" cy="444"/>
                </a:xfrm>
                <a:custGeom>
                  <a:avLst/>
                  <a:gdLst>
                    <a:gd name="T0" fmla="*/ 76 w 347"/>
                    <a:gd name="T1" fmla="*/ 292 h 846"/>
                    <a:gd name="T2" fmla="*/ 52 w 347"/>
                    <a:gd name="T3" fmla="*/ 419 h 846"/>
                    <a:gd name="T4" fmla="*/ 32 w 347"/>
                    <a:gd name="T5" fmla="*/ 528 h 846"/>
                    <a:gd name="T6" fmla="*/ 18 w 347"/>
                    <a:gd name="T7" fmla="*/ 621 h 846"/>
                    <a:gd name="T8" fmla="*/ 7 w 347"/>
                    <a:gd name="T9" fmla="*/ 699 h 846"/>
                    <a:gd name="T10" fmla="*/ 1 w 347"/>
                    <a:gd name="T11" fmla="*/ 761 h 846"/>
                    <a:gd name="T12" fmla="*/ 0 w 347"/>
                    <a:gd name="T13" fmla="*/ 805 h 846"/>
                    <a:gd name="T14" fmla="*/ 3 w 347"/>
                    <a:gd name="T15" fmla="*/ 833 h 846"/>
                    <a:gd name="T16" fmla="*/ 11 w 347"/>
                    <a:gd name="T17" fmla="*/ 846 h 846"/>
                    <a:gd name="T18" fmla="*/ 23 w 347"/>
                    <a:gd name="T19" fmla="*/ 843 h 846"/>
                    <a:gd name="T20" fmla="*/ 41 w 347"/>
                    <a:gd name="T21" fmla="*/ 822 h 846"/>
                    <a:gd name="T22" fmla="*/ 63 w 347"/>
                    <a:gd name="T23" fmla="*/ 785 h 846"/>
                    <a:gd name="T24" fmla="*/ 89 w 347"/>
                    <a:gd name="T25" fmla="*/ 732 h 846"/>
                    <a:gd name="T26" fmla="*/ 121 w 347"/>
                    <a:gd name="T27" fmla="*/ 663 h 846"/>
                    <a:gd name="T28" fmla="*/ 157 w 347"/>
                    <a:gd name="T29" fmla="*/ 577 h 846"/>
                    <a:gd name="T30" fmla="*/ 198 w 347"/>
                    <a:gd name="T31" fmla="*/ 476 h 846"/>
                    <a:gd name="T32" fmla="*/ 244 w 347"/>
                    <a:gd name="T33" fmla="*/ 357 h 846"/>
                    <a:gd name="T34" fmla="*/ 253 w 347"/>
                    <a:gd name="T35" fmla="*/ 342 h 846"/>
                    <a:gd name="T36" fmla="*/ 267 w 347"/>
                    <a:gd name="T37" fmla="*/ 322 h 846"/>
                    <a:gd name="T38" fmla="*/ 286 w 347"/>
                    <a:gd name="T39" fmla="*/ 299 h 846"/>
                    <a:gd name="T40" fmla="*/ 306 w 347"/>
                    <a:gd name="T41" fmla="*/ 273 h 846"/>
                    <a:gd name="T42" fmla="*/ 325 w 347"/>
                    <a:gd name="T43" fmla="*/ 246 h 846"/>
                    <a:gd name="T44" fmla="*/ 338 w 347"/>
                    <a:gd name="T45" fmla="*/ 218 h 846"/>
                    <a:gd name="T46" fmla="*/ 347 w 347"/>
                    <a:gd name="T47" fmla="*/ 191 h 846"/>
                    <a:gd name="T48" fmla="*/ 345 w 347"/>
                    <a:gd name="T49" fmla="*/ 166 h 846"/>
                    <a:gd name="T50" fmla="*/ 334 w 347"/>
                    <a:gd name="T51" fmla="*/ 132 h 846"/>
                    <a:gd name="T52" fmla="*/ 323 w 347"/>
                    <a:gd name="T53" fmla="*/ 101 h 846"/>
                    <a:gd name="T54" fmla="*/ 312 w 347"/>
                    <a:gd name="T55" fmla="*/ 74 h 846"/>
                    <a:gd name="T56" fmla="*/ 302 w 347"/>
                    <a:gd name="T57" fmla="*/ 51 h 846"/>
                    <a:gd name="T58" fmla="*/ 291 w 347"/>
                    <a:gd name="T59" fmla="*/ 31 h 846"/>
                    <a:gd name="T60" fmla="*/ 280 w 347"/>
                    <a:gd name="T61" fmla="*/ 17 h 846"/>
                    <a:gd name="T62" fmla="*/ 268 w 347"/>
                    <a:gd name="T63" fmla="*/ 6 h 846"/>
                    <a:gd name="T64" fmla="*/ 255 w 347"/>
                    <a:gd name="T65" fmla="*/ 1 h 846"/>
                    <a:gd name="T66" fmla="*/ 238 w 347"/>
                    <a:gd name="T67" fmla="*/ 0 h 846"/>
                    <a:gd name="T68" fmla="*/ 220 w 347"/>
                    <a:gd name="T69" fmla="*/ 2 h 846"/>
                    <a:gd name="T70" fmla="*/ 201 w 347"/>
                    <a:gd name="T71" fmla="*/ 9 h 846"/>
                    <a:gd name="T72" fmla="*/ 180 w 347"/>
                    <a:gd name="T73" fmla="*/ 19 h 846"/>
                    <a:gd name="T74" fmla="*/ 158 w 347"/>
                    <a:gd name="T75" fmla="*/ 32 h 846"/>
                    <a:gd name="T76" fmla="*/ 136 w 347"/>
                    <a:gd name="T77" fmla="*/ 48 h 846"/>
                    <a:gd name="T78" fmla="*/ 116 w 347"/>
                    <a:gd name="T79" fmla="*/ 64 h 846"/>
                    <a:gd name="T80" fmla="*/ 94 w 347"/>
                    <a:gd name="T81" fmla="*/ 82 h 846"/>
                    <a:gd name="T82" fmla="*/ 87 w 347"/>
                    <a:gd name="T83" fmla="*/ 95 h 846"/>
                    <a:gd name="T84" fmla="*/ 82 w 347"/>
                    <a:gd name="T85" fmla="*/ 108 h 846"/>
                    <a:gd name="T86" fmla="*/ 78 w 347"/>
                    <a:gd name="T87" fmla="*/ 122 h 846"/>
                    <a:gd name="T88" fmla="*/ 76 w 347"/>
                    <a:gd name="T89" fmla="*/ 136 h 846"/>
                    <a:gd name="T90" fmla="*/ 74 w 347"/>
                    <a:gd name="T91" fmla="*/ 152 h 846"/>
                    <a:gd name="T92" fmla="*/ 74 w 347"/>
                    <a:gd name="T93" fmla="*/ 166 h 846"/>
                    <a:gd name="T94" fmla="*/ 74 w 347"/>
                    <a:gd name="T95" fmla="*/ 182 h 846"/>
                    <a:gd name="T96" fmla="*/ 75 w 347"/>
                    <a:gd name="T97" fmla="*/ 196 h 846"/>
                    <a:gd name="T98" fmla="*/ 76 w 347"/>
                    <a:gd name="T99" fmla="*/ 212 h 846"/>
                    <a:gd name="T100" fmla="*/ 77 w 347"/>
                    <a:gd name="T101" fmla="*/ 226 h 846"/>
                    <a:gd name="T102" fmla="*/ 78 w 347"/>
                    <a:gd name="T103" fmla="*/ 239 h 846"/>
                    <a:gd name="T104" fmla="*/ 78 w 347"/>
                    <a:gd name="T105" fmla="*/ 252 h 846"/>
                    <a:gd name="T106" fmla="*/ 80 w 347"/>
                    <a:gd name="T107" fmla="*/ 264 h 846"/>
                    <a:gd name="T108" fmla="*/ 80 w 347"/>
                    <a:gd name="T109" fmla="*/ 274 h 846"/>
                    <a:gd name="T110" fmla="*/ 78 w 347"/>
                    <a:gd name="T111" fmla="*/ 285 h 846"/>
                    <a:gd name="T112" fmla="*/ 76 w 347"/>
                    <a:gd name="T113" fmla="*/ 292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7" h="846">
                      <a:moveTo>
                        <a:pt x="76" y="292"/>
                      </a:moveTo>
                      <a:lnTo>
                        <a:pt x="52" y="419"/>
                      </a:lnTo>
                      <a:lnTo>
                        <a:pt x="32" y="528"/>
                      </a:lnTo>
                      <a:lnTo>
                        <a:pt x="18" y="621"/>
                      </a:lnTo>
                      <a:lnTo>
                        <a:pt x="7" y="699"/>
                      </a:lnTo>
                      <a:lnTo>
                        <a:pt x="1" y="761"/>
                      </a:lnTo>
                      <a:lnTo>
                        <a:pt x="0" y="805"/>
                      </a:lnTo>
                      <a:lnTo>
                        <a:pt x="3" y="833"/>
                      </a:lnTo>
                      <a:lnTo>
                        <a:pt x="11" y="846"/>
                      </a:lnTo>
                      <a:lnTo>
                        <a:pt x="23" y="843"/>
                      </a:lnTo>
                      <a:lnTo>
                        <a:pt x="41" y="822"/>
                      </a:lnTo>
                      <a:lnTo>
                        <a:pt x="63" y="785"/>
                      </a:lnTo>
                      <a:lnTo>
                        <a:pt x="89" y="732"/>
                      </a:lnTo>
                      <a:lnTo>
                        <a:pt x="121" y="663"/>
                      </a:lnTo>
                      <a:lnTo>
                        <a:pt x="157" y="577"/>
                      </a:lnTo>
                      <a:lnTo>
                        <a:pt x="198" y="476"/>
                      </a:lnTo>
                      <a:lnTo>
                        <a:pt x="244" y="357"/>
                      </a:lnTo>
                      <a:lnTo>
                        <a:pt x="253" y="342"/>
                      </a:lnTo>
                      <a:lnTo>
                        <a:pt x="267" y="322"/>
                      </a:lnTo>
                      <a:lnTo>
                        <a:pt x="286" y="299"/>
                      </a:lnTo>
                      <a:lnTo>
                        <a:pt x="306" y="273"/>
                      </a:lnTo>
                      <a:lnTo>
                        <a:pt x="325" y="246"/>
                      </a:lnTo>
                      <a:lnTo>
                        <a:pt x="338" y="218"/>
                      </a:lnTo>
                      <a:lnTo>
                        <a:pt x="347" y="191"/>
                      </a:lnTo>
                      <a:lnTo>
                        <a:pt x="345" y="166"/>
                      </a:lnTo>
                      <a:lnTo>
                        <a:pt x="334" y="132"/>
                      </a:lnTo>
                      <a:lnTo>
                        <a:pt x="323" y="101"/>
                      </a:lnTo>
                      <a:lnTo>
                        <a:pt x="312" y="74"/>
                      </a:lnTo>
                      <a:lnTo>
                        <a:pt x="302" y="51"/>
                      </a:lnTo>
                      <a:lnTo>
                        <a:pt x="291" y="31"/>
                      </a:lnTo>
                      <a:lnTo>
                        <a:pt x="280" y="17"/>
                      </a:lnTo>
                      <a:lnTo>
                        <a:pt x="268" y="6"/>
                      </a:lnTo>
                      <a:lnTo>
                        <a:pt x="255" y="1"/>
                      </a:lnTo>
                      <a:lnTo>
                        <a:pt x="238" y="0"/>
                      </a:lnTo>
                      <a:lnTo>
                        <a:pt x="220" y="2"/>
                      </a:lnTo>
                      <a:lnTo>
                        <a:pt x="201" y="9"/>
                      </a:lnTo>
                      <a:lnTo>
                        <a:pt x="180" y="19"/>
                      </a:lnTo>
                      <a:lnTo>
                        <a:pt x="158" y="32"/>
                      </a:lnTo>
                      <a:lnTo>
                        <a:pt x="136" y="48"/>
                      </a:lnTo>
                      <a:lnTo>
                        <a:pt x="116" y="64"/>
                      </a:lnTo>
                      <a:lnTo>
                        <a:pt x="94" y="82"/>
                      </a:lnTo>
                      <a:lnTo>
                        <a:pt x="87" y="95"/>
                      </a:lnTo>
                      <a:lnTo>
                        <a:pt x="82" y="108"/>
                      </a:lnTo>
                      <a:lnTo>
                        <a:pt x="78" y="122"/>
                      </a:lnTo>
                      <a:lnTo>
                        <a:pt x="76" y="136"/>
                      </a:lnTo>
                      <a:lnTo>
                        <a:pt x="74" y="152"/>
                      </a:lnTo>
                      <a:lnTo>
                        <a:pt x="74" y="166"/>
                      </a:lnTo>
                      <a:lnTo>
                        <a:pt x="74" y="182"/>
                      </a:lnTo>
                      <a:lnTo>
                        <a:pt x="75" y="196"/>
                      </a:lnTo>
                      <a:lnTo>
                        <a:pt x="76" y="212"/>
                      </a:lnTo>
                      <a:lnTo>
                        <a:pt x="77" y="226"/>
                      </a:lnTo>
                      <a:lnTo>
                        <a:pt x="78" y="239"/>
                      </a:lnTo>
                      <a:lnTo>
                        <a:pt x="78" y="252"/>
                      </a:lnTo>
                      <a:lnTo>
                        <a:pt x="80" y="264"/>
                      </a:lnTo>
                      <a:lnTo>
                        <a:pt x="80" y="274"/>
                      </a:lnTo>
                      <a:lnTo>
                        <a:pt x="78" y="285"/>
                      </a:lnTo>
                      <a:lnTo>
                        <a:pt x="76" y="292"/>
                      </a:lnTo>
                      <a:close/>
                    </a:path>
                  </a:pathLst>
                </a:custGeom>
                <a:solidFill>
                  <a:srgbClr val="FF9966"/>
                </a:solidFill>
                <a:ln w="6350" cmpd="sng">
                  <a:solidFill>
                    <a:schemeClr val="tx1"/>
                  </a:solidFill>
                  <a:round/>
                </a:ln>
              </p:spPr>
              <p:txBody>
                <a:bodyPr/>
                <a:lstStyle/>
                <a:p>
                  <a:endParaRPr lang="en-IN"/>
                </a:p>
              </p:txBody>
            </p:sp>
            <p:sp>
              <p:nvSpPr>
                <p:cNvPr id="58486" name="Freeform 118"/>
                <p:cNvSpPr>
                  <a:spLocks noChangeAspect="1"/>
                </p:cNvSpPr>
                <p:nvPr/>
              </p:nvSpPr>
              <p:spPr bwMode="auto">
                <a:xfrm rot="-1313113">
                  <a:off x="4044" y="2960"/>
                  <a:ext cx="94" cy="39"/>
                </a:xfrm>
                <a:custGeom>
                  <a:avLst/>
                  <a:gdLst>
                    <a:gd name="T0" fmla="*/ 0 w 175"/>
                    <a:gd name="T1" fmla="*/ 0 h 72"/>
                    <a:gd name="T2" fmla="*/ 0 w 175"/>
                    <a:gd name="T3" fmla="*/ 0 h 72"/>
                    <a:gd name="T4" fmla="*/ 17 w 175"/>
                    <a:gd name="T5" fmla="*/ 23 h 72"/>
                    <a:gd name="T6" fmla="*/ 37 w 175"/>
                    <a:gd name="T7" fmla="*/ 43 h 72"/>
                    <a:gd name="T8" fmla="*/ 56 w 175"/>
                    <a:gd name="T9" fmla="*/ 57 h 72"/>
                    <a:gd name="T10" fmla="*/ 77 w 175"/>
                    <a:gd name="T11" fmla="*/ 67 h 72"/>
                    <a:gd name="T12" fmla="*/ 100 w 175"/>
                    <a:gd name="T13" fmla="*/ 72 h 72"/>
                    <a:gd name="T14" fmla="*/ 123 w 175"/>
                    <a:gd name="T15" fmla="*/ 72 h 72"/>
                    <a:gd name="T16" fmla="*/ 148 w 175"/>
                    <a:gd name="T17" fmla="*/ 67 h 72"/>
                    <a:gd name="T18" fmla="*/ 175 w 175"/>
                    <a:gd name="T19" fmla="*/ 5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72">
                      <a:moveTo>
                        <a:pt x="0" y="0"/>
                      </a:moveTo>
                      <a:lnTo>
                        <a:pt x="0" y="0"/>
                      </a:lnTo>
                      <a:lnTo>
                        <a:pt x="17" y="23"/>
                      </a:lnTo>
                      <a:lnTo>
                        <a:pt x="37" y="43"/>
                      </a:lnTo>
                      <a:lnTo>
                        <a:pt x="56" y="57"/>
                      </a:lnTo>
                      <a:lnTo>
                        <a:pt x="77" y="67"/>
                      </a:lnTo>
                      <a:lnTo>
                        <a:pt x="100" y="72"/>
                      </a:lnTo>
                      <a:lnTo>
                        <a:pt x="123" y="72"/>
                      </a:lnTo>
                      <a:lnTo>
                        <a:pt x="148" y="67"/>
                      </a:lnTo>
                      <a:lnTo>
                        <a:pt x="175" y="58"/>
                      </a:lnTo>
                    </a:path>
                  </a:pathLst>
                </a:custGeom>
                <a:noFill/>
                <a:ln w="6350" cmpd="sng">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8487" name="Group 119"/>
              <p:cNvGrpSpPr>
                <a:grpSpLocks noChangeAspect="1"/>
              </p:cNvGrpSpPr>
              <p:nvPr/>
            </p:nvGrpSpPr>
            <p:grpSpPr bwMode="auto">
              <a:xfrm rot="535599">
                <a:off x="3959" y="2989"/>
                <a:ext cx="160" cy="414"/>
                <a:chOff x="3921" y="2828"/>
                <a:chExt cx="176" cy="455"/>
              </a:xfrm>
            </p:grpSpPr>
            <p:sp>
              <p:nvSpPr>
                <p:cNvPr id="58488" name="Freeform 120"/>
                <p:cNvSpPr>
                  <a:spLocks noChangeAspect="1"/>
                </p:cNvSpPr>
                <p:nvPr/>
              </p:nvSpPr>
              <p:spPr bwMode="auto">
                <a:xfrm rot="-717913">
                  <a:off x="3921" y="2828"/>
                  <a:ext cx="176" cy="455"/>
                </a:xfrm>
                <a:custGeom>
                  <a:avLst/>
                  <a:gdLst>
                    <a:gd name="T0" fmla="*/ 64 w 330"/>
                    <a:gd name="T1" fmla="*/ 301 h 863"/>
                    <a:gd name="T2" fmla="*/ 44 w 330"/>
                    <a:gd name="T3" fmla="*/ 429 h 863"/>
                    <a:gd name="T4" fmla="*/ 27 w 330"/>
                    <a:gd name="T5" fmla="*/ 541 h 863"/>
                    <a:gd name="T6" fmla="*/ 13 w 330"/>
                    <a:gd name="T7" fmla="*/ 636 h 863"/>
                    <a:gd name="T8" fmla="*/ 5 w 330"/>
                    <a:gd name="T9" fmla="*/ 715 h 863"/>
                    <a:gd name="T10" fmla="*/ 1 w 330"/>
                    <a:gd name="T11" fmla="*/ 776 h 863"/>
                    <a:gd name="T12" fmla="*/ 0 w 330"/>
                    <a:gd name="T13" fmla="*/ 822 h 863"/>
                    <a:gd name="T14" fmla="*/ 5 w 330"/>
                    <a:gd name="T15" fmla="*/ 850 h 863"/>
                    <a:gd name="T16" fmla="*/ 12 w 330"/>
                    <a:gd name="T17" fmla="*/ 863 h 863"/>
                    <a:gd name="T18" fmla="*/ 25 w 330"/>
                    <a:gd name="T19" fmla="*/ 858 h 863"/>
                    <a:gd name="T20" fmla="*/ 41 w 330"/>
                    <a:gd name="T21" fmla="*/ 837 h 863"/>
                    <a:gd name="T22" fmla="*/ 63 w 330"/>
                    <a:gd name="T23" fmla="*/ 799 h 863"/>
                    <a:gd name="T24" fmla="*/ 88 w 330"/>
                    <a:gd name="T25" fmla="*/ 745 h 863"/>
                    <a:gd name="T26" fmla="*/ 117 w 330"/>
                    <a:gd name="T27" fmla="*/ 675 h 863"/>
                    <a:gd name="T28" fmla="*/ 151 w 330"/>
                    <a:gd name="T29" fmla="*/ 586 h 863"/>
                    <a:gd name="T30" fmla="*/ 190 w 330"/>
                    <a:gd name="T31" fmla="*/ 482 h 863"/>
                    <a:gd name="T32" fmla="*/ 232 w 330"/>
                    <a:gd name="T33" fmla="*/ 361 h 863"/>
                    <a:gd name="T34" fmla="*/ 240 w 330"/>
                    <a:gd name="T35" fmla="*/ 346 h 863"/>
                    <a:gd name="T36" fmla="*/ 254 w 330"/>
                    <a:gd name="T37" fmla="*/ 325 h 863"/>
                    <a:gd name="T38" fmla="*/ 272 w 330"/>
                    <a:gd name="T39" fmla="*/ 300 h 863"/>
                    <a:gd name="T40" fmla="*/ 292 w 330"/>
                    <a:gd name="T41" fmla="*/ 273 h 863"/>
                    <a:gd name="T42" fmla="*/ 310 w 330"/>
                    <a:gd name="T43" fmla="*/ 245 h 863"/>
                    <a:gd name="T44" fmla="*/ 324 w 330"/>
                    <a:gd name="T45" fmla="*/ 217 h 863"/>
                    <a:gd name="T46" fmla="*/ 330 w 330"/>
                    <a:gd name="T47" fmla="*/ 189 h 863"/>
                    <a:gd name="T48" fmla="*/ 328 w 330"/>
                    <a:gd name="T49" fmla="*/ 165 h 863"/>
                    <a:gd name="T50" fmla="*/ 316 w 330"/>
                    <a:gd name="T51" fmla="*/ 131 h 863"/>
                    <a:gd name="T52" fmla="*/ 304 w 330"/>
                    <a:gd name="T53" fmla="*/ 100 h 863"/>
                    <a:gd name="T54" fmla="*/ 293 w 330"/>
                    <a:gd name="T55" fmla="*/ 72 h 863"/>
                    <a:gd name="T56" fmla="*/ 282 w 330"/>
                    <a:gd name="T57" fmla="*/ 49 h 863"/>
                    <a:gd name="T58" fmla="*/ 270 w 330"/>
                    <a:gd name="T59" fmla="*/ 31 h 863"/>
                    <a:gd name="T60" fmla="*/ 259 w 330"/>
                    <a:gd name="T61" fmla="*/ 16 h 863"/>
                    <a:gd name="T62" fmla="*/ 247 w 330"/>
                    <a:gd name="T63" fmla="*/ 6 h 863"/>
                    <a:gd name="T64" fmla="*/ 234 w 330"/>
                    <a:gd name="T65" fmla="*/ 1 h 863"/>
                    <a:gd name="T66" fmla="*/ 218 w 330"/>
                    <a:gd name="T67" fmla="*/ 0 h 863"/>
                    <a:gd name="T68" fmla="*/ 200 w 330"/>
                    <a:gd name="T69" fmla="*/ 3 h 863"/>
                    <a:gd name="T70" fmla="*/ 180 w 330"/>
                    <a:gd name="T71" fmla="*/ 11 h 863"/>
                    <a:gd name="T72" fmla="*/ 160 w 330"/>
                    <a:gd name="T73" fmla="*/ 22 h 863"/>
                    <a:gd name="T74" fmla="*/ 139 w 330"/>
                    <a:gd name="T75" fmla="*/ 36 h 863"/>
                    <a:gd name="T76" fmla="*/ 119 w 330"/>
                    <a:gd name="T77" fmla="*/ 52 h 863"/>
                    <a:gd name="T78" fmla="*/ 97 w 330"/>
                    <a:gd name="T79" fmla="*/ 70 h 863"/>
                    <a:gd name="T80" fmla="*/ 75 w 330"/>
                    <a:gd name="T81" fmla="*/ 88 h 863"/>
                    <a:gd name="T82" fmla="*/ 69 w 330"/>
                    <a:gd name="T83" fmla="*/ 101 h 863"/>
                    <a:gd name="T84" fmla="*/ 64 w 330"/>
                    <a:gd name="T85" fmla="*/ 115 h 863"/>
                    <a:gd name="T86" fmla="*/ 61 w 330"/>
                    <a:gd name="T87" fmla="*/ 130 h 863"/>
                    <a:gd name="T88" fmla="*/ 58 w 330"/>
                    <a:gd name="T89" fmla="*/ 144 h 863"/>
                    <a:gd name="T90" fmla="*/ 58 w 330"/>
                    <a:gd name="T91" fmla="*/ 160 h 863"/>
                    <a:gd name="T92" fmla="*/ 57 w 330"/>
                    <a:gd name="T93" fmla="*/ 175 h 863"/>
                    <a:gd name="T94" fmla="*/ 58 w 330"/>
                    <a:gd name="T95" fmla="*/ 189 h 863"/>
                    <a:gd name="T96" fmla="*/ 59 w 330"/>
                    <a:gd name="T97" fmla="*/ 205 h 863"/>
                    <a:gd name="T98" fmla="*/ 61 w 330"/>
                    <a:gd name="T99" fmla="*/ 219 h 863"/>
                    <a:gd name="T100" fmla="*/ 62 w 330"/>
                    <a:gd name="T101" fmla="*/ 234 h 863"/>
                    <a:gd name="T102" fmla="*/ 64 w 330"/>
                    <a:gd name="T103" fmla="*/ 248 h 863"/>
                    <a:gd name="T104" fmla="*/ 65 w 330"/>
                    <a:gd name="T105" fmla="*/ 261 h 863"/>
                    <a:gd name="T106" fmla="*/ 65 w 330"/>
                    <a:gd name="T107" fmla="*/ 273 h 863"/>
                    <a:gd name="T108" fmla="*/ 67 w 330"/>
                    <a:gd name="T109" fmla="*/ 283 h 863"/>
                    <a:gd name="T110" fmla="*/ 65 w 330"/>
                    <a:gd name="T111" fmla="*/ 293 h 863"/>
                    <a:gd name="T112" fmla="*/ 64 w 330"/>
                    <a:gd name="T113" fmla="*/ 301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0" h="863">
                      <a:moveTo>
                        <a:pt x="64" y="301"/>
                      </a:moveTo>
                      <a:lnTo>
                        <a:pt x="44" y="429"/>
                      </a:lnTo>
                      <a:lnTo>
                        <a:pt x="27" y="541"/>
                      </a:lnTo>
                      <a:lnTo>
                        <a:pt x="13" y="636"/>
                      </a:lnTo>
                      <a:lnTo>
                        <a:pt x="5" y="715"/>
                      </a:lnTo>
                      <a:lnTo>
                        <a:pt x="1" y="776"/>
                      </a:lnTo>
                      <a:lnTo>
                        <a:pt x="0" y="822"/>
                      </a:lnTo>
                      <a:lnTo>
                        <a:pt x="5" y="850"/>
                      </a:lnTo>
                      <a:lnTo>
                        <a:pt x="12" y="863"/>
                      </a:lnTo>
                      <a:lnTo>
                        <a:pt x="25" y="858"/>
                      </a:lnTo>
                      <a:lnTo>
                        <a:pt x="41" y="837"/>
                      </a:lnTo>
                      <a:lnTo>
                        <a:pt x="63" y="799"/>
                      </a:lnTo>
                      <a:lnTo>
                        <a:pt x="88" y="745"/>
                      </a:lnTo>
                      <a:lnTo>
                        <a:pt x="117" y="675"/>
                      </a:lnTo>
                      <a:lnTo>
                        <a:pt x="151" y="586"/>
                      </a:lnTo>
                      <a:lnTo>
                        <a:pt x="190" y="482"/>
                      </a:lnTo>
                      <a:lnTo>
                        <a:pt x="232" y="361"/>
                      </a:lnTo>
                      <a:lnTo>
                        <a:pt x="240" y="346"/>
                      </a:lnTo>
                      <a:lnTo>
                        <a:pt x="254" y="325"/>
                      </a:lnTo>
                      <a:lnTo>
                        <a:pt x="272" y="300"/>
                      </a:lnTo>
                      <a:lnTo>
                        <a:pt x="292" y="273"/>
                      </a:lnTo>
                      <a:lnTo>
                        <a:pt x="310" y="245"/>
                      </a:lnTo>
                      <a:lnTo>
                        <a:pt x="324" y="217"/>
                      </a:lnTo>
                      <a:lnTo>
                        <a:pt x="330" y="189"/>
                      </a:lnTo>
                      <a:lnTo>
                        <a:pt x="328" y="165"/>
                      </a:lnTo>
                      <a:lnTo>
                        <a:pt x="316" y="131"/>
                      </a:lnTo>
                      <a:lnTo>
                        <a:pt x="304" y="100"/>
                      </a:lnTo>
                      <a:lnTo>
                        <a:pt x="293" y="72"/>
                      </a:lnTo>
                      <a:lnTo>
                        <a:pt x="282" y="49"/>
                      </a:lnTo>
                      <a:lnTo>
                        <a:pt x="270" y="31"/>
                      </a:lnTo>
                      <a:lnTo>
                        <a:pt x="259" y="16"/>
                      </a:lnTo>
                      <a:lnTo>
                        <a:pt x="247" y="6"/>
                      </a:lnTo>
                      <a:lnTo>
                        <a:pt x="234" y="1"/>
                      </a:lnTo>
                      <a:lnTo>
                        <a:pt x="218" y="0"/>
                      </a:lnTo>
                      <a:lnTo>
                        <a:pt x="200" y="3"/>
                      </a:lnTo>
                      <a:lnTo>
                        <a:pt x="180" y="11"/>
                      </a:lnTo>
                      <a:lnTo>
                        <a:pt x="160" y="22"/>
                      </a:lnTo>
                      <a:lnTo>
                        <a:pt x="139" y="36"/>
                      </a:lnTo>
                      <a:lnTo>
                        <a:pt x="119" y="52"/>
                      </a:lnTo>
                      <a:lnTo>
                        <a:pt x="97" y="70"/>
                      </a:lnTo>
                      <a:lnTo>
                        <a:pt x="75" y="88"/>
                      </a:lnTo>
                      <a:lnTo>
                        <a:pt x="69" y="101"/>
                      </a:lnTo>
                      <a:lnTo>
                        <a:pt x="64" y="115"/>
                      </a:lnTo>
                      <a:lnTo>
                        <a:pt x="61" y="130"/>
                      </a:lnTo>
                      <a:lnTo>
                        <a:pt x="58" y="144"/>
                      </a:lnTo>
                      <a:lnTo>
                        <a:pt x="58" y="160"/>
                      </a:lnTo>
                      <a:lnTo>
                        <a:pt x="57" y="175"/>
                      </a:lnTo>
                      <a:lnTo>
                        <a:pt x="58" y="189"/>
                      </a:lnTo>
                      <a:lnTo>
                        <a:pt x="59" y="205"/>
                      </a:lnTo>
                      <a:lnTo>
                        <a:pt x="61" y="219"/>
                      </a:lnTo>
                      <a:lnTo>
                        <a:pt x="62" y="234"/>
                      </a:lnTo>
                      <a:lnTo>
                        <a:pt x="64" y="248"/>
                      </a:lnTo>
                      <a:lnTo>
                        <a:pt x="65" y="261"/>
                      </a:lnTo>
                      <a:lnTo>
                        <a:pt x="65" y="273"/>
                      </a:lnTo>
                      <a:lnTo>
                        <a:pt x="67" y="283"/>
                      </a:lnTo>
                      <a:lnTo>
                        <a:pt x="65" y="293"/>
                      </a:lnTo>
                      <a:lnTo>
                        <a:pt x="64" y="301"/>
                      </a:lnTo>
                      <a:close/>
                    </a:path>
                  </a:pathLst>
                </a:custGeom>
                <a:solidFill>
                  <a:srgbClr val="FF9966"/>
                </a:solidFill>
                <a:ln w="3175" cmpd="sng">
                  <a:solidFill>
                    <a:schemeClr val="tx1"/>
                  </a:solidFill>
                  <a:round/>
                </a:ln>
              </p:spPr>
              <p:txBody>
                <a:bodyPr/>
                <a:lstStyle/>
                <a:p>
                  <a:endParaRPr lang="en-IN"/>
                </a:p>
              </p:txBody>
            </p:sp>
            <p:sp>
              <p:nvSpPr>
                <p:cNvPr id="58489" name="Freeform 121"/>
                <p:cNvSpPr>
                  <a:spLocks noChangeAspect="1"/>
                </p:cNvSpPr>
                <p:nvPr/>
              </p:nvSpPr>
              <p:spPr bwMode="auto">
                <a:xfrm rot="-717913">
                  <a:off x="3943" y="2986"/>
                  <a:ext cx="92" cy="37"/>
                </a:xfrm>
                <a:custGeom>
                  <a:avLst/>
                  <a:gdLst>
                    <a:gd name="T0" fmla="*/ 0 w 171"/>
                    <a:gd name="T1" fmla="*/ 0 h 69"/>
                    <a:gd name="T2" fmla="*/ 0 w 171"/>
                    <a:gd name="T3" fmla="*/ 0 h 69"/>
                    <a:gd name="T4" fmla="*/ 17 w 171"/>
                    <a:gd name="T5" fmla="*/ 24 h 69"/>
                    <a:gd name="T6" fmla="*/ 36 w 171"/>
                    <a:gd name="T7" fmla="*/ 42 h 69"/>
                    <a:gd name="T8" fmla="*/ 55 w 171"/>
                    <a:gd name="T9" fmla="*/ 56 h 69"/>
                    <a:gd name="T10" fmla="*/ 76 w 171"/>
                    <a:gd name="T11" fmla="*/ 66 h 69"/>
                    <a:gd name="T12" fmla="*/ 98 w 171"/>
                    <a:gd name="T13" fmla="*/ 69 h 69"/>
                    <a:gd name="T14" fmla="*/ 122 w 171"/>
                    <a:gd name="T15" fmla="*/ 68 h 69"/>
                    <a:gd name="T16" fmla="*/ 146 w 171"/>
                    <a:gd name="T17" fmla="*/ 63 h 69"/>
                    <a:gd name="T18" fmla="*/ 171 w 171"/>
                    <a:gd name="T1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69">
                      <a:moveTo>
                        <a:pt x="0" y="0"/>
                      </a:moveTo>
                      <a:lnTo>
                        <a:pt x="0" y="0"/>
                      </a:lnTo>
                      <a:lnTo>
                        <a:pt x="17" y="24"/>
                      </a:lnTo>
                      <a:lnTo>
                        <a:pt x="36" y="42"/>
                      </a:lnTo>
                      <a:lnTo>
                        <a:pt x="55" y="56"/>
                      </a:lnTo>
                      <a:lnTo>
                        <a:pt x="76" y="66"/>
                      </a:lnTo>
                      <a:lnTo>
                        <a:pt x="98" y="69"/>
                      </a:lnTo>
                      <a:lnTo>
                        <a:pt x="122" y="68"/>
                      </a:lnTo>
                      <a:lnTo>
                        <a:pt x="146" y="63"/>
                      </a:lnTo>
                      <a:lnTo>
                        <a:pt x="171" y="53"/>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8490" name="Group 122"/>
              <p:cNvGrpSpPr>
                <a:grpSpLocks noChangeAspect="1"/>
              </p:cNvGrpSpPr>
              <p:nvPr/>
            </p:nvGrpSpPr>
            <p:grpSpPr bwMode="auto">
              <a:xfrm rot="144854">
                <a:off x="4188" y="3020"/>
                <a:ext cx="169" cy="401"/>
                <a:chOff x="4123" y="2825"/>
                <a:chExt cx="186" cy="440"/>
              </a:xfrm>
            </p:grpSpPr>
            <p:sp>
              <p:nvSpPr>
                <p:cNvPr id="58491" name="Freeform 123"/>
                <p:cNvSpPr>
                  <a:spLocks noChangeAspect="1"/>
                </p:cNvSpPr>
                <p:nvPr/>
              </p:nvSpPr>
              <p:spPr bwMode="auto">
                <a:xfrm rot="49981">
                  <a:off x="4123" y="2825"/>
                  <a:ext cx="186" cy="440"/>
                </a:xfrm>
                <a:custGeom>
                  <a:avLst/>
                  <a:gdLst>
                    <a:gd name="T0" fmla="*/ 263 w 346"/>
                    <a:gd name="T1" fmla="*/ 312 h 837"/>
                    <a:gd name="T2" fmla="*/ 278 w 346"/>
                    <a:gd name="T3" fmla="*/ 290 h 837"/>
                    <a:gd name="T4" fmla="*/ 296 w 346"/>
                    <a:gd name="T5" fmla="*/ 263 h 837"/>
                    <a:gd name="T6" fmla="*/ 316 w 346"/>
                    <a:gd name="T7" fmla="*/ 233 h 837"/>
                    <a:gd name="T8" fmla="*/ 332 w 346"/>
                    <a:gd name="T9" fmla="*/ 202 h 837"/>
                    <a:gd name="T10" fmla="*/ 342 w 346"/>
                    <a:gd name="T11" fmla="*/ 169 h 837"/>
                    <a:gd name="T12" fmla="*/ 346 w 346"/>
                    <a:gd name="T13" fmla="*/ 139 h 837"/>
                    <a:gd name="T14" fmla="*/ 340 w 346"/>
                    <a:gd name="T15" fmla="*/ 111 h 837"/>
                    <a:gd name="T16" fmla="*/ 323 w 346"/>
                    <a:gd name="T17" fmla="*/ 77 h 837"/>
                    <a:gd name="T18" fmla="*/ 310 w 346"/>
                    <a:gd name="T19" fmla="*/ 47 h 837"/>
                    <a:gd name="T20" fmla="*/ 299 w 346"/>
                    <a:gd name="T21" fmla="*/ 29 h 837"/>
                    <a:gd name="T22" fmla="*/ 288 w 346"/>
                    <a:gd name="T23" fmla="*/ 13 h 837"/>
                    <a:gd name="T24" fmla="*/ 271 w 346"/>
                    <a:gd name="T25" fmla="*/ 0 h 837"/>
                    <a:gd name="T26" fmla="*/ 238 w 346"/>
                    <a:gd name="T27" fmla="*/ 6 h 837"/>
                    <a:gd name="T28" fmla="*/ 196 w 346"/>
                    <a:gd name="T29" fmla="*/ 28 h 837"/>
                    <a:gd name="T30" fmla="*/ 149 w 346"/>
                    <a:gd name="T31" fmla="*/ 63 h 837"/>
                    <a:gd name="T32" fmla="*/ 119 w 346"/>
                    <a:gd name="T33" fmla="*/ 100 h 837"/>
                    <a:gd name="T34" fmla="*/ 113 w 346"/>
                    <a:gd name="T35" fmla="*/ 149 h 837"/>
                    <a:gd name="T36" fmla="*/ 111 w 346"/>
                    <a:gd name="T37" fmla="*/ 202 h 837"/>
                    <a:gd name="T38" fmla="*/ 109 w 346"/>
                    <a:gd name="T39" fmla="*/ 244 h 837"/>
                    <a:gd name="T40" fmla="*/ 98 w 346"/>
                    <a:gd name="T41" fmla="*/ 279 h 837"/>
                    <a:gd name="T42" fmla="*/ 84 w 346"/>
                    <a:gd name="T43" fmla="*/ 325 h 837"/>
                    <a:gd name="T44" fmla="*/ 69 w 346"/>
                    <a:gd name="T45" fmla="*/ 374 h 837"/>
                    <a:gd name="T46" fmla="*/ 56 w 346"/>
                    <a:gd name="T47" fmla="*/ 422 h 837"/>
                    <a:gd name="T48" fmla="*/ 42 w 346"/>
                    <a:gd name="T49" fmla="*/ 469 h 837"/>
                    <a:gd name="T50" fmla="*/ 32 w 346"/>
                    <a:gd name="T51" fmla="*/ 513 h 837"/>
                    <a:gd name="T52" fmla="*/ 24 w 346"/>
                    <a:gd name="T53" fmla="*/ 554 h 837"/>
                    <a:gd name="T54" fmla="*/ 19 w 346"/>
                    <a:gd name="T55" fmla="*/ 591 h 837"/>
                    <a:gd name="T56" fmla="*/ 19 w 346"/>
                    <a:gd name="T57" fmla="*/ 622 h 837"/>
                    <a:gd name="T58" fmla="*/ 17 w 346"/>
                    <a:gd name="T59" fmla="*/ 656 h 837"/>
                    <a:gd name="T60" fmla="*/ 13 w 346"/>
                    <a:gd name="T61" fmla="*/ 688 h 837"/>
                    <a:gd name="T62" fmla="*/ 9 w 346"/>
                    <a:gd name="T63" fmla="*/ 716 h 837"/>
                    <a:gd name="T64" fmla="*/ 4 w 346"/>
                    <a:gd name="T65" fmla="*/ 743 h 837"/>
                    <a:gd name="T66" fmla="*/ 0 w 346"/>
                    <a:gd name="T67" fmla="*/ 770 h 837"/>
                    <a:gd name="T68" fmla="*/ 1 w 346"/>
                    <a:gd name="T69" fmla="*/ 792 h 837"/>
                    <a:gd name="T70" fmla="*/ 3 w 346"/>
                    <a:gd name="T71" fmla="*/ 809 h 837"/>
                    <a:gd name="T72" fmla="*/ 6 w 346"/>
                    <a:gd name="T73" fmla="*/ 827 h 837"/>
                    <a:gd name="T74" fmla="*/ 15 w 346"/>
                    <a:gd name="T75" fmla="*/ 837 h 837"/>
                    <a:gd name="T76" fmla="*/ 27 w 346"/>
                    <a:gd name="T77" fmla="*/ 829 h 837"/>
                    <a:gd name="T78" fmla="*/ 45 w 346"/>
                    <a:gd name="T79" fmla="*/ 805 h 837"/>
                    <a:gd name="T80" fmla="*/ 67 w 346"/>
                    <a:gd name="T81" fmla="*/ 768 h 837"/>
                    <a:gd name="T82" fmla="*/ 93 w 346"/>
                    <a:gd name="T83" fmla="*/ 714 h 837"/>
                    <a:gd name="T84" fmla="*/ 125 w 346"/>
                    <a:gd name="T85" fmla="*/ 648 h 837"/>
                    <a:gd name="T86" fmla="*/ 161 w 346"/>
                    <a:gd name="T87" fmla="*/ 570 h 837"/>
                    <a:gd name="T88" fmla="*/ 190 w 346"/>
                    <a:gd name="T89" fmla="*/ 504 h 837"/>
                    <a:gd name="T90" fmla="*/ 212 w 346"/>
                    <a:gd name="T91" fmla="*/ 456 h 837"/>
                    <a:gd name="T92" fmla="*/ 232 w 346"/>
                    <a:gd name="T93" fmla="*/ 403 h 837"/>
                    <a:gd name="T94" fmla="*/ 249 w 346"/>
                    <a:gd name="T95" fmla="*/ 34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6" h="837">
                      <a:moveTo>
                        <a:pt x="257" y="322"/>
                      </a:moveTo>
                      <a:lnTo>
                        <a:pt x="263" y="312"/>
                      </a:lnTo>
                      <a:lnTo>
                        <a:pt x="270" y="302"/>
                      </a:lnTo>
                      <a:lnTo>
                        <a:pt x="278" y="290"/>
                      </a:lnTo>
                      <a:lnTo>
                        <a:pt x="287" y="277"/>
                      </a:lnTo>
                      <a:lnTo>
                        <a:pt x="296" y="263"/>
                      </a:lnTo>
                      <a:lnTo>
                        <a:pt x="306" y="249"/>
                      </a:lnTo>
                      <a:lnTo>
                        <a:pt x="316" y="233"/>
                      </a:lnTo>
                      <a:lnTo>
                        <a:pt x="324" y="218"/>
                      </a:lnTo>
                      <a:lnTo>
                        <a:pt x="332" y="202"/>
                      </a:lnTo>
                      <a:lnTo>
                        <a:pt x="338" y="185"/>
                      </a:lnTo>
                      <a:lnTo>
                        <a:pt x="342" y="169"/>
                      </a:lnTo>
                      <a:lnTo>
                        <a:pt x="346" y="154"/>
                      </a:lnTo>
                      <a:lnTo>
                        <a:pt x="346" y="139"/>
                      </a:lnTo>
                      <a:lnTo>
                        <a:pt x="345" y="124"/>
                      </a:lnTo>
                      <a:lnTo>
                        <a:pt x="340" y="111"/>
                      </a:lnTo>
                      <a:lnTo>
                        <a:pt x="332" y="98"/>
                      </a:lnTo>
                      <a:lnTo>
                        <a:pt x="323" y="77"/>
                      </a:lnTo>
                      <a:lnTo>
                        <a:pt x="316" y="60"/>
                      </a:lnTo>
                      <a:lnTo>
                        <a:pt x="310" y="47"/>
                      </a:lnTo>
                      <a:lnTo>
                        <a:pt x="305" y="37"/>
                      </a:lnTo>
                      <a:lnTo>
                        <a:pt x="299" y="29"/>
                      </a:lnTo>
                      <a:lnTo>
                        <a:pt x="294" y="21"/>
                      </a:lnTo>
                      <a:lnTo>
                        <a:pt x="288" y="13"/>
                      </a:lnTo>
                      <a:lnTo>
                        <a:pt x="281" y="6"/>
                      </a:lnTo>
                      <a:lnTo>
                        <a:pt x="271" y="0"/>
                      </a:lnTo>
                      <a:lnTo>
                        <a:pt x="257" y="0"/>
                      </a:lnTo>
                      <a:lnTo>
                        <a:pt x="238" y="6"/>
                      </a:lnTo>
                      <a:lnTo>
                        <a:pt x="219" y="15"/>
                      </a:lnTo>
                      <a:lnTo>
                        <a:pt x="196" y="28"/>
                      </a:lnTo>
                      <a:lnTo>
                        <a:pt x="173" y="45"/>
                      </a:lnTo>
                      <a:lnTo>
                        <a:pt x="149" y="63"/>
                      </a:lnTo>
                      <a:lnTo>
                        <a:pt x="126" y="82"/>
                      </a:lnTo>
                      <a:lnTo>
                        <a:pt x="119" y="100"/>
                      </a:lnTo>
                      <a:lnTo>
                        <a:pt x="115" y="123"/>
                      </a:lnTo>
                      <a:lnTo>
                        <a:pt x="113" y="149"/>
                      </a:lnTo>
                      <a:lnTo>
                        <a:pt x="111" y="176"/>
                      </a:lnTo>
                      <a:lnTo>
                        <a:pt x="111" y="202"/>
                      </a:lnTo>
                      <a:lnTo>
                        <a:pt x="110" y="225"/>
                      </a:lnTo>
                      <a:lnTo>
                        <a:pt x="109" y="244"/>
                      </a:lnTo>
                      <a:lnTo>
                        <a:pt x="105" y="255"/>
                      </a:lnTo>
                      <a:lnTo>
                        <a:pt x="98" y="279"/>
                      </a:lnTo>
                      <a:lnTo>
                        <a:pt x="91" y="302"/>
                      </a:lnTo>
                      <a:lnTo>
                        <a:pt x="84" y="325"/>
                      </a:lnTo>
                      <a:lnTo>
                        <a:pt x="76" y="350"/>
                      </a:lnTo>
                      <a:lnTo>
                        <a:pt x="69" y="374"/>
                      </a:lnTo>
                      <a:lnTo>
                        <a:pt x="62" y="398"/>
                      </a:lnTo>
                      <a:lnTo>
                        <a:pt x="56" y="422"/>
                      </a:lnTo>
                      <a:lnTo>
                        <a:pt x="48" y="445"/>
                      </a:lnTo>
                      <a:lnTo>
                        <a:pt x="42" y="469"/>
                      </a:lnTo>
                      <a:lnTo>
                        <a:pt x="38" y="491"/>
                      </a:lnTo>
                      <a:lnTo>
                        <a:pt x="32" y="513"/>
                      </a:lnTo>
                      <a:lnTo>
                        <a:pt x="28" y="534"/>
                      </a:lnTo>
                      <a:lnTo>
                        <a:pt x="24" y="554"/>
                      </a:lnTo>
                      <a:lnTo>
                        <a:pt x="22" y="573"/>
                      </a:lnTo>
                      <a:lnTo>
                        <a:pt x="19" y="591"/>
                      </a:lnTo>
                      <a:lnTo>
                        <a:pt x="19" y="606"/>
                      </a:lnTo>
                      <a:lnTo>
                        <a:pt x="19" y="622"/>
                      </a:lnTo>
                      <a:lnTo>
                        <a:pt x="18" y="639"/>
                      </a:lnTo>
                      <a:lnTo>
                        <a:pt x="17" y="656"/>
                      </a:lnTo>
                      <a:lnTo>
                        <a:pt x="15" y="671"/>
                      </a:lnTo>
                      <a:lnTo>
                        <a:pt x="13" y="688"/>
                      </a:lnTo>
                      <a:lnTo>
                        <a:pt x="11" y="703"/>
                      </a:lnTo>
                      <a:lnTo>
                        <a:pt x="9" y="716"/>
                      </a:lnTo>
                      <a:lnTo>
                        <a:pt x="6" y="726"/>
                      </a:lnTo>
                      <a:lnTo>
                        <a:pt x="4" y="743"/>
                      </a:lnTo>
                      <a:lnTo>
                        <a:pt x="1" y="757"/>
                      </a:lnTo>
                      <a:lnTo>
                        <a:pt x="0" y="770"/>
                      </a:lnTo>
                      <a:lnTo>
                        <a:pt x="0" y="782"/>
                      </a:lnTo>
                      <a:lnTo>
                        <a:pt x="1" y="792"/>
                      </a:lnTo>
                      <a:lnTo>
                        <a:pt x="1" y="801"/>
                      </a:lnTo>
                      <a:lnTo>
                        <a:pt x="3" y="809"/>
                      </a:lnTo>
                      <a:lnTo>
                        <a:pt x="4" y="816"/>
                      </a:lnTo>
                      <a:lnTo>
                        <a:pt x="6" y="827"/>
                      </a:lnTo>
                      <a:lnTo>
                        <a:pt x="10" y="834"/>
                      </a:lnTo>
                      <a:lnTo>
                        <a:pt x="15" y="837"/>
                      </a:lnTo>
                      <a:lnTo>
                        <a:pt x="21" y="835"/>
                      </a:lnTo>
                      <a:lnTo>
                        <a:pt x="27" y="829"/>
                      </a:lnTo>
                      <a:lnTo>
                        <a:pt x="35" y="820"/>
                      </a:lnTo>
                      <a:lnTo>
                        <a:pt x="45" y="805"/>
                      </a:lnTo>
                      <a:lnTo>
                        <a:pt x="56" y="788"/>
                      </a:lnTo>
                      <a:lnTo>
                        <a:pt x="67" y="768"/>
                      </a:lnTo>
                      <a:lnTo>
                        <a:pt x="80" y="743"/>
                      </a:lnTo>
                      <a:lnTo>
                        <a:pt x="93" y="714"/>
                      </a:lnTo>
                      <a:lnTo>
                        <a:pt x="109" y="683"/>
                      </a:lnTo>
                      <a:lnTo>
                        <a:pt x="125" y="648"/>
                      </a:lnTo>
                      <a:lnTo>
                        <a:pt x="143" y="610"/>
                      </a:lnTo>
                      <a:lnTo>
                        <a:pt x="161" y="570"/>
                      </a:lnTo>
                      <a:lnTo>
                        <a:pt x="180" y="526"/>
                      </a:lnTo>
                      <a:lnTo>
                        <a:pt x="190" y="504"/>
                      </a:lnTo>
                      <a:lnTo>
                        <a:pt x="201" y="480"/>
                      </a:lnTo>
                      <a:lnTo>
                        <a:pt x="212" y="456"/>
                      </a:lnTo>
                      <a:lnTo>
                        <a:pt x="223" y="430"/>
                      </a:lnTo>
                      <a:lnTo>
                        <a:pt x="232" y="403"/>
                      </a:lnTo>
                      <a:lnTo>
                        <a:pt x="242" y="376"/>
                      </a:lnTo>
                      <a:lnTo>
                        <a:pt x="249" y="349"/>
                      </a:lnTo>
                      <a:lnTo>
                        <a:pt x="257" y="322"/>
                      </a:lnTo>
                      <a:close/>
                    </a:path>
                  </a:pathLst>
                </a:custGeom>
                <a:solidFill>
                  <a:srgbClr val="FF9966"/>
                </a:solidFill>
                <a:ln w="3175" cmpd="sng">
                  <a:solidFill>
                    <a:schemeClr val="tx1"/>
                  </a:solidFill>
                  <a:round/>
                </a:ln>
              </p:spPr>
              <p:txBody>
                <a:bodyPr/>
                <a:lstStyle/>
                <a:p>
                  <a:endParaRPr lang="en-IN"/>
                </a:p>
              </p:txBody>
            </p:sp>
            <p:sp>
              <p:nvSpPr>
                <p:cNvPr id="58492" name="Freeform 124"/>
                <p:cNvSpPr>
                  <a:spLocks noChangeAspect="1"/>
                </p:cNvSpPr>
                <p:nvPr/>
              </p:nvSpPr>
              <p:spPr bwMode="auto">
                <a:xfrm rot="7773">
                  <a:off x="4181" y="2950"/>
                  <a:ext cx="90" cy="50"/>
                </a:xfrm>
                <a:custGeom>
                  <a:avLst/>
                  <a:gdLst>
                    <a:gd name="T0" fmla="*/ 0 w 166"/>
                    <a:gd name="T1" fmla="*/ 0 h 95"/>
                    <a:gd name="T2" fmla="*/ 0 w 166"/>
                    <a:gd name="T3" fmla="*/ 0 h 95"/>
                    <a:gd name="T4" fmla="*/ 6 w 166"/>
                    <a:gd name="T5" fmla="*/ 11 h 95"/>
                    <a:gd name="T6" fmla="*/ 10 w 166"/>
                    <a:gd name="T7" fmla="*/ 22 h 95"/>
                    <a:gd name="T8" fmla="*/ 16 w 166"/>
                    <a:gd name="T9" fmla="*/ 35 h 95"/>
                    <a:gd name="T10" fmla="*/ 25 w 166"/>
                    <a:gd name="T11" fmla="*/ 50 h 95"/>
                    <a:gd name="T12" fmla="*/ 35 w 166"/>
                    <a:gd name="T13" fmla="*/ 63 h 95"/>
                    <a:gd name="T14" fmla="*/ 48 w 166"/>
                    <a:gd name="T15" fmla="*/ 74 h 95"/>
                    <a:gd name="T16" fmla="*/ 65 w 166"/>
                    <a:gd name="T17" fmla="*/ 85 h 95"/>
                    <a:gd name="T18" fmla="*/ 88 w 166"/>
                    <a:gd name="T19" fmla="*/ 92 h 95"/>
                    <a:gd name="T20" fmla="*/ 88 w 166"/>
                    <a:gd name="T21" fmla="*/ 92 h 95"/>
                    <a:gd name="T22" fmla="*/ 96 w 166"/>
                    <a:gd name="T23" fmla="*/ 94 h 95"/>
                    <a:gd name="T24" fmla="*/ 106 w 166"/>
                    <a:gd name="T25" fmla="*/ 95 h 95"/>
                    <a:gd name="T26" fmla="*/ 116 w 166"/>
                    <a:gd name="T27" fmla="*/ 95 h 95"/>
                    <a:gd name="T28" fmla="*/ 125 w 166"/>
                    <a:gd name="T29" fmla="*/ 94 h 95"/>
                    <a:gd name="T30" fmla="*/ 136 w 166"/>
                    <a:gd name="T31" fmla="*/ 91 h 95"/>
                    <a:gd name="T32" fmla="*/ 147 w 166"/>
                    <a:gd name="T33" fmla="*/ 87 h 95"/>
                    <a:gd name="T34" fmla="*/ 157 w 166"/>
                    <a:gd name="T35" fmla="*/ 83 h 95"/>
                    <a:gd name="T36" fmla="*/ 166 w 166"/>
                    <a:gd name="T37"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95">
                      <a:moveTo>
                        <a:pt x="0" y="0"/>
                      </a:moveTo>
                      <a:lnTo>
                        <a:pt x="0" y="0"/>
                      </a:lnTo>
                      <a:lnTo>
                        <a:pt x="6" y="11"/>
                      </a:lnTo>
                      <a:lnTo>
                        <a:pt x="10" y="22"/>
                      </a:lnTo>
                      <a:lnTo>
                        <a:pt x="16" y="35"/>
                      </a:lnTo>
                      <a:lnTo>
                        <a:pt x="25" y="50"/>
                      </a:lnTo>
                      <a:lnTo>
                        <a:pt x="35" y="63"/>
                      </a:lnTo>
                      <a:lnTo>
                        <a:pt x="48" y="74"/>
                      </a:lnTo>
                      <a:lnTo>
                        <a:pt x="65" y="85"/>
                      </a:lnTo>
                      <a:lnTo>
                        <a:pt x="88" y="92"/>
                      </a:lnTo>
                      <a:lnTo>
                        <a:pt x="88" y="92"/>
                      </a:lnTo>
                      <a:lnTo>
                        <a:pt x="96" y="94"/>
                      </a:lnTo>
                      <a:lnTo>
                        <a:pt x="106" y="95"/>
                      </a:lnTo>
                      <a:lnTo>
                        <a:pt x="116" y="95"/>
                      </a:lnTo>
                      <a:lnTo>
                        <a:pt x="125" y="94"/>
                      </a:lnTo>
                      <a:lnTo>
                        <a:pt x="136" y="91"/>
                      </a:lnTo>
                      <a:lnTo>
                        <a:pt x="147" y="87"/>
                      </a:lnTo>
                      <a:lnTo>
                        <a:pt x="157" y="83"/>
                      </a:lnTo>
                      <a:lnTo>
                        <a:pt x="166" y="7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sp>
          <p:nvSpPr>
            <p:cNvPr id="58493" name="Freeform 125"/>
            <p:cNvSpPr>
              <a:spLocks noChangeAspect="1"/>
            </p:cNvSpPr>
            <p:nvPr/>
          </p:nvSpPr>
          <p:spPr bwMode="auto">
            <a:xfrm>
              <a:off x="2729" y="2286"/>
              <a:ext cx="1684" cy="1572"/>
            </a:xfrm>
            <a:custGeom>
              <a:avLst/>
              <a:gdLst>
                <a:gd name="T0" fmla="*/ 699 w 1851"/>
                <a:gd name="T1" fmla="*/ 119 h 1728"/>
                <a:gd name="T2" fmla="*/ 601 w 1851"/>
                <a:gd name="T3" fmla="*/ 391 h 1728"/>
                <a:gd name="T4" fmla="*/ 336 w 1851"/>
                <a:gd name="T5" fmla="*/ 348 h 1728"/>
                <a:gd name="T6" fmla="*/ 236 w 1851"/>
                <a:gd name="T7" fmla="*/ 79 h 1728"/>
                <a:gd name="T8" fmla="*/ 20 w 1851"/>
                <a:gd name="T9" fmla="*/ 172 h 1728"/>
                <a:gd name="T10" fmla="*/ 122 w 1851"/>
                <a:gd name="T11" fmla="*/ 469 h 1728"/>
                <a:gd name="T12" fmla="*/ 207 w 1851"/>
                <a:gd name="T13" fmla="*/ 736 h 1728"/>
                <a:gd name="T14" fmla="*/ 239 w 1851"/>
                <a:gd name="T15" fmla="*/ 1109 h 1728"/>
                <a:gd name="T16" fmla="*/ 410 w 1851"/>
                <a:gd name="T17" fmla="*/ 1322 h 1728"/>
                <a:gd name="T18" fmla="*/ 740 w 1851"/>
                <a:gd name="T19" fmla="*/ 1386 h 1728"/>
                <a:gd name="T20" fmla="*/ 1455 w 1851"/>
                <a:gd name="T21" fmla="*/ 1696 h 1728"/>
                <a:gd name="T22" fmla="*/ 1775 w 1851"/>
                <a:gd name="T23" fmla="*/ 1632 h 1728"/>
                <a:gd name="T24" fmla="*/ 1732 w 1851"/>
                <a:gd name="T25" fmla="*/ 1301 h 1728"/>
                <a:gd name="T26" fmla="*/ 1845 w 1851"/>
                <a:gd name="T27" fmla="*/ 1048 h 1728"/>
                <a:gd name="T28" fmla="*/ 1791 w 1851"/>
                <a:gd name="T29" fmla="*/ 1027 h 1728"/>
                <a:gd name="T30" fmla="*/ 1743 w 1851"/>
                <a:gd name="T31" fmla="*/ 991 h 1728"/>
                <a:gd name="T32" fmla="*/ 1656 w 1851"/>
                <a:gd name="T33" fmla="*/ 952 h 1728"/>
                <a:gd name="T34" fmla="*/ 1503 w 1851"/>
                <a:gd name="T35" fmla="*/ 943 h 1728"/>
                <a:gd name="T36" fmla="*/ 1368 w 1851"/>
                <a:gd name="T37" fmla="*/ 928 h 1728"/>
                <a:gd name="T38" fmla="*/ 1056 w 1851"/>
                <a:gd name="T39" fmla="*/ 877 h 1728"/>
                <a:gd name="T40" fmla="*/ 819 w 1851"/>
                <a:gd name="T41" fmla="*/ 835 h 1728"/>
                <a:gd name="T42" fmla="*/ 735 w 1851"/>
                <a:gd name="T43" fmla="*/ 643 h 1728"/>
                <a:gd name="T44" fmla="*/ 784 w 1851"/>
                <a:gd name="T45" fmla="*/ 323 h 1728"/>
                <a:gd name="T46" fmla="*/ 699 w 1851"/>
                <a:gd name="T47" fmla="*/ 119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1" h="1728">
                  <a:moveTo>
                    <a:pt x="699" y="119"/>
                  </a:moveTo>
                  <a:cubicBezTo>
                    <a:pt x="665" y="127"/>
                    <a:pt x="660" y="353"/>
                    <a:pt x="601" y="391"/>
                  </a:cubicBezTo>
                  <a:cubicBezTo>
                    <a:pt x="553" y="437"/>
                    <a:pt x="438" y="453"/>
                    <a:pt x="336" y="348"/>
                  </a:cubicBezTo>
                  <a:cubicBezTo>
                    <a:pt x="235" y="241"/>
                    <a:pt x="313" y="158"/>
                    <a:pt x="236" y="79"/>
                  </a:cubicBezTo>
                  <a:cubicBezTo>
                    <a:pt x="158" y="0"/>
                    <a:pt x="25" y="54"/>
                    <a:pt x="20" y="172"/>
                  </a:cubicBezTo>
                  <a:cubicBezTo>
                    <a:pt x="0" y="247"/>
                    <a:pt x="90" y="394"/>
                    <a:pt x="122" y="469"/>
                  </a:cubicBezTo>
                  <a:cubicBezTo>
                    <a:pt x="154" y="544"/>
                    <a:pt x="187" y="629"/>
                    <a:pt x="207" y="736"/>
                  </a:cubicBezTo>
                  <a:cubicBezTo>
                    <a:pt x="227" y="843"/>
                    <a:pt x="205" y="1011"/>
                    <a:pt x="239" y="1109"/>
                  </a:cubicBezTo>
                  <a:cubicBezTo>
                    <a:pt x="280" y="1211"/>
                    <a:pt x="326" y="1300"/>
                    <a:pt x="410" y="1322"/>
                  </a:cubicBezTo>
                  <a:cubicBezTo>
                    <a:pt x="495" y="1344"/>
                    <a:pt x="617" y="1357"/>
                    <a:pt x="740" y="1386"/>
                  </a:cubicBezTo>
                  <a:cubicBezTo>
                    <a:pt x="865" y="1416"/>
                    <a:pt x="1223" y="1670"/>
                    <a:pt x="1455" y="1696"/>
                  </a:cubicBezTo>
                  <a:cubicBezTo>
                    <a:pt x="1628" y="1728"/>
                    <a:pt x="1757" y="1692"/>
                    <a:pt x="1775" y="1632"/>
                  </a:cubicBezTo>
                  <a:cubicBezTo>
                    <a:pt x="1793" y="1572"/>
                    <a:pt x="1716" y="1385"/>
                    <a:pt x="1732" y="1301"/>
                  </a:cubicBezTo>
                  <a:cubicBezTo>
                    <a:pt x="1749" y="1217"/>
                    <a:pt x="1821" y="1112"/>
                    <a:pt x="1845" y="1048"/>
                  </a:cubicBezTo>
                  <a:cubicBezTo>
                    <a:pt x="1851" y="1019"/>
                    <a:pt x="1794" y="1056"/>
                    <a:pt x="1791" y="1027"/>
                  </a:cubicBezTo>
                  <a:cubicBezTo>
                    <a:pt x="1773" y="1043"/>
                    <a:pt x="1761" y="1020"/>
                    <a:pt x="1743" y="991"/>
                  </a:cubicBezTo>
                  <a:cubicBezTo>
                    <a:pt x="1716" y="988"/>
                    <a:pt x="1661" y="1006"/>
                    <a:pt x="1656" y="952"/>
                  </a:cubicBezTo>
                  <a:cubicBezTo>
                    <a:pt x="1616" y="983"/>
                    <a:pt x="1525" y="974"/>
                    <a:pt x="1503" y="943"/>
                  </a:cubicBezTo>
                  <a:cubicBezTo>
                    <a:pt x="1463" y="957"/>
                    <a:pt x="1417" y="967"/>
                    <a:pt x="1368" y="928"/>
                  </a:cubicBezTo>
                  <a:cubicBezTo>
                    <a:pt x="1314" y="963"/>
                    <a:pt x="1093" y="915"/>
                    <a:pt x="1056" y="877"/>
                  </a:cubicBezTo>
                  <a:cubicBezTo>
                    <a:pt x="983" y="901"/>
                    <a:pt x="891" y="887"/>
                    <a:pt x="819" y="835"/>
                  </a:cubicBezTo>
                  <a:cubicBezTo>
                    <a:pt x="704" y="809"/>
                    <a:pt x="744" y="691"/>
                    <a:pt x="735" y="643"/>
                  </a:cubicBezTo>
                  <a:cubicBezTo>
                    <a:pt x="726" y="595"/>
                    <a:pt x="790" y="413"/>
                    <a:pt x="784" y="323"/>
                  </a:cubicBezTo>
                  <a:cubicBezTo>
                    <a:pt x="781" y="250"/>
                    <a:pt x="716" y="162"/>
                    <a:pt x="699" y="119"/>
                  </a:cubicBezTo>
                  <a:close/>
                </a:path>
              </a:pathLst>
            </a:custGeom>
            <a:solidFill>
              <a:srgbClr val="FF6600">
                <a:alpha val="2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58494" name="AutoShape 126"/>
          <p:cNvSpPr>
            <a:spLocks noChangeArrowheads="1"/>
          </p:cNvSpPr>
          <p:nvPr/>
        </p:nvSpPr>
        <p:spPr bwMode="auto">
          <a:xfrm>
            <a:off x="5949950" y="3789364"/>
            <a:ext cx="360362" cy="433387"/>
          </a:xfrm>
          <a:prstGeom prst="irregularSeal1">
            <a:avLst/>
          </a:prstGeom>
          <a:solidFill>
            <a:srgbClr val="FF66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58402" name="Group 34"/>
          <p:cNvGrpSpPr>
            <a:grpSpLocks noChangeAspect="1"/>
          </p:cNvGrpSpPr>
          <p:nvPr/>
        </p:nvGrpSpPr>
        <p:grpSpPr bwMode="auto">
          <a:xfrm rot="535599">
            <a:off x="6929438" y="4048125"/>
            <a:ext cx="1806575" cy="820738"/>
            <a:chOff x="3243" y="2500"/>
            <a:chExt cx="1252" cy="568"/>
          </a:xfrm>
        </p:grpSpPr>
        <p:sp>
          <p:nvSpPr>
            <p:cNvPr id="58403" name="Freeform 35"/>
            <p:cNvSpPr>
              <a:spLocks noChangeAspect="1"/>
            </p:cNvSpPr>
            <p:nvPr/>
          </p:nvSpPr>
          <p:spPr bwMode="auto">
            <a:xfrm>
              <a:off x="4326" y="2500"/>
              <a:ext cx="169" cy="534"/>
            </a:xfrm>
            <a:custGeom>
              <a:avLst/>
              <a:gdLst>
                <a:gd name="T0" fmla="*/ 244 w 303"/>
                <a:gd name="T1" fmla="*/ 587 h 969"/>
                <a:gd name="T2" fmla="*/ 253 w 303"/>
                <a:gd name="T3" fmla="*/ 608 h 969"/>
                <a:gd name="T4" fmla="*/ 264 w 303"/>
                <a:gd name="T5" fmla="*/ 625 h 969"/>
                <a:gd name="T6" fmla="*/ 273 w 303"/>
                <a:gd name="T7" fmla="*/ 645 h 969"/>
                <a:gd name="T8" fmla="*/ 280 w 303"/>
                <a:gd name="T9" fmla="*/ 671 h 969"/>
                <a:gd name="T10" fmla="*/ 289 w 303"/>
                <a:gd name="T11" fmla="*/ 700 h 969"/>
                <a:gd name="T12" fmla="*/ 296 w 303"/>
                <a:gd name="T13" fmla="*/ 730 h 969"/>
                <a:gd name="T14" fmla="*/ 301 w 303"/>
                <a:gd name="T15" fmla="*/ 764 h 969"/>
                <a:gd name="T16" fmla="*/ 303 w 303"/>
                <a:gd name="T17" fmla="*/ 799 h 969"/>
                <a:gd name="T18" fmla="*/ 302 w 303"/>
                <a:gd name="T19" fmla="*/ 838 h 969"/>
                <a:gd name="T20" fmla="*/ 296 w 303"/>
                <a:gd name="T21" fmla="*/ 879 h 969"/>
                <a:gd name="T22" fmla="*/ 285 w 303"/>
                <a:gd name="T23" fmla="*/ 922 h 969"/>
                <a:gd name="T24" fmla="*/ 267 w 303"/>
                <a:gd name="T25" fmla="*/ 952 h 969"/>
                <a:gd name="T26" fmla="*/ 250 w 303"/>
                <a:gd name="T27" fmla="*/ 961 h 969"/>
                <a:gd name="T28" fmla="*/ 233 w 303"/>
                <a:gd name="T29" fmla="*/ 968 h 969"/>
                <a:gd name="T30" fmla="*/ 218 w 303"/>
                <a:gd name="T31" fmla="*/ 969 h 969"/>
                <a:gd name="T32" fmla="*/ 198 w 303"/>
                <a:gd name="T33" fmla="*/ 961 h 969"/>
                <a:gd name="T34" fmla="*/ 179 w 303"/>
                <a:gd name="T35" fmla="*/ 937 h 969"/>
                <a:gd name="T36" fmla="*/ 158 w 303"/>
                <a:gd name="T37" fmla="*/ 900 h 969"/>
                <a:gd name="T38" fmla="*/ 137 w 303"/>
                <a:gd name="T39" fmla="*/ 861 h 969"/>
                <a:gd name="T40" fmla="*/ 116 w 303"/>
                <a:gd name="T41" fmla="*/ 834 h 969"/>
                <a:gd name="T42" fmla="*/ 98 w 303"/>
                <a:gd name="T43" fmla="*/ 808 h 969"/>
                <a:gd name="T44" fmla="*/ 82 w 303"/>
                <a:gd name="T45" fmla="*/ 768 h 969"/>
                <a:gd name="T46" fmla="*/ 74 w 303"/>
                <a:gd name="T47" fmla="*/ 713 h 969"/>
                <a:gd name="T48" fmla="*/ 68 w 303"/>
                <a:gd name="T49" fmla="*/ 652 h 969"/>
                <a:gd name="T50" fmla="*/ 57 w 303"/>
                <a:gd name="T51" fmla="*/ 587 h 969"/>
                <a:gd name="T52" fmla="*/ 46 w 303"/>
                <a:gd name="T53" fmla="*/ 513 h 969"/>
                <a:gd name="T54" fmla="*/ 34 w 303"/>
                <a:gd name="T55" fmla="*/ 437 h 969"/>
                <a:gd name="T56" fmla="*/ 24 w 303"/>
                <a:gd name="T57" fmla="*/ 362 h 969"/>
                <a:gd name="T58" fmla="*/ 16 w 303"/>
                <a:gd name="T59" fmla="*/ 293 h 969"/>
                <a:gd name="T60" fmla="*/ 9 w 303"/>
                <a:gd name="T61" fmla="*/ 231 h 969"/>
                <a:gd name="T62" fmla="*/ 6 w 303"/>
                <a:gd name="T63" fmla="*/ 182 h 969"/>
                <a:gd name="T64" fmla="*/ 2 w 303"/>
                <a:gd name="T65" fmla="*/ 128 h 969"/>
                <a:gd name="T66" fmla="*/ 0 w 303"/>
                <a:gd name="T67" fmla="*/ 67 h 969"/>
                <a:gd name="T68" fmla="*/ 2 w 303"/>
                <a:gd name="T69" fmla="*/ 25 h 969"/>
                <a:gd name="T70" fmla="*/ 9 w 303"/>
                <a:gd name="T71" fmla="*/ 3 h 969"/>
                <a:gd name="T72" fmla="*/ 22 w 303"/>
                <a:gd name="T73" fmla="*/ 3 h 969"/>
                <a:gd name="T74" fmla="*/ 37 w 303"/>
                <a:gd name="T75" fmla="*/ 21 h 969"/>
                <a:gd name="T76" fmla="*/ 59 w 303"/>
                <a:gd name="T77" fmla="*/ 51 h 969"/>
                <a:gd name="T78" fmla="*/ 88 w 303"/>
                <a:gd name="T79" fmla="*/ 86 h 969"/>
                <a:gd name="T80" fmla="*/ 117 w 303"/>
                <a:gd name="T81" fmla="*/ 126 h 969"/>
                <a:gd name="T82" fmla="*/ 139 w 303"/>
                <a:gd name="T83" fmla="*/ 175 h 969"/>
                <a:gd name="T84" fmla="*/ 158 w 303"/>
                <a:gd name="T85" fmla="*/ 228 h 969"/>
                <a:gd name="T86" fmla="*/ 175 w 303"/>
                <a:gd name="T87" fmla="*/ 285 h 969"/>
                <a:gd name="T88" fmla="*/ 191 w 303"/>
                <a:gd name="T89" fmla="*/ 346 h 969"/>
                <a:gd name="T90" fmla="*/ 205 w 303"/>
                <a:gd name="T91" fmla="*/ 410 h 969"/>
                <a:gd name="T92" fmla="*/ 220 w 303"/>
                <a:gd name="T93" fmla="*/ 475 h 969"/>
                <a:gd name="T94" fmla="*/ 236 w 303"/>
                <a:gd name="T95" fmla="*/ 541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3" h="969">
                  <a:moveTo>
                    <a:pt x="243" y="574"/>
                  </a:moveTo>
                  <a:lnTo>
                    <a:pt x="244" y="587"/>
                  </a:lnTo>
                  <a:lnTo>
                    <a:pt x="248" y="597"/>
                  </a:lnTo>
                  <a:lnTo>
                    <a:pt x="253" y="608"/>
                  </a:lnTo>
                  <a:lnTo>
                    <a:pt x="257" y="615"/>
                  </a:lnTo>
                  <a:lnTo>
                    <a:pt x="264" y="625"/>
                  </a:lnTo>
                  <a:lnTo>
                    <a:pt x="268" y="634"/>
                  </a:lnTo>
                  <a:lnTo>
                    <a:pt x="273" y="645"/>
                  </a:lnTo>
                  <a:lnTo>
                    <a:pt x="277" y="658"/>
                  </a:lnTo>
                  <a:lnTo>
                    <a:pt x="280" y="671"/>
                  </a:lnTo>
                  <a:lnTo>
                    <a:pt x="285" y="686"/>
                  </a:lnTo>
                  <a:lnTo>
                    <a:pt x="289" y="700"/>
                  </a:lnTo>
                  <a:lnTo>
                    <a:pt x="293" y="714"/>
                  </a:lnTo>
                  <a:lnTo>
                    <a:pt x="296" y="730"/>
                  </a:lnTo>
                  <a:lnTo>
                    <a:pt x="299" y="747"/>
                  </a:lnTo>
                  <a:lnTo>
                    <a:pt x="301" y="764"/>
                  </a:lnTo>
                  <a:lnTo>
                    <a:pt x="302" y="781"/>
                  </a:lnTo>
                  <a:lnTo>
                    <a:pt x="303" y="799"/>
                  </a:lnTo>
                  <a:lnTo>
                    <a:pt x="303" y="818"/>
                  </a:lnTo>
                  <a:lnTo>
                    <a:pt x="302" y="838"/>
                  </a:lnTo>
                  <a:lnTo>
                    <a:pt x="300" y="859"/>
                  </a:lnTo>
                  <a:lnTo>
                    <a:pt x="296" y="879"/>
                  </a:lnTo>
                  <a:lnTo>
                    <a:pt x="291" y="900"/>
                  </a:lnTo>
                  <a:lnTo>
                    <a:pt x="285" y="922"/>
                  </a:lnTo>
                  <a:lnTo>
                    <a:pt x="277" y="946"/>
                  </a:lnTo>
                  <a:lnTo>
                    <a:pt x="267" y="952"/>
                  </a:lnTo>
                  <a:lnTo>
                    <a:pt x="259" y="958"/>
                  </a:lnTo>
                  <a:lnTo>
                    <a:pt x="250" y="961"/>
                  </a:lnTo>
                  <a:lnTo>
                    <a:pt x="242" y="965"/>
                  </a:lnTo>
                  <a:lnTo>
                    <a:pt x="233" y="968"/>
                  </a:lnTo>
                  <a:lnTo>
                    <a:pt x="226" y="969"/>
                  </a:lnTo>
                  <a:lnTo>
                    <a:pt x="218" y="969"/>
                  </a:lnTo>
                  <a:lnTo>
                    <a:pt x="208" y="968"/>
                  </a:lnTo>
                  <a:lnTo>
                    <a:pt x="198" y="961"/>
                  </a:lnTo>
                  <a:lnTo>
                    <a:pt x="189" y="951"/>
                  </a:lnTo>
                  <a:lnTo>
                    <a:pt x="179" y="937"/>
                  </a:lnTo>
                  <a:lnTo>
                    <a:pt x="169" y="920"/>
                  </a:lnTo>
                  <a:lnTo>
                    <a:pt x="158" y="900"/>
                  </a:lnTo>
                  <a:lnTo>
                    <a:pt x="149" y="881"/>
                  </a:lnTo>
                  <a:lnTo>
                    <a:pt x="137" y="861"/>
                  </a:lnTo>
                  <a:lnTo>
                    <a:pt x="126" y="842"/>
                  </a:lnTo>
                  <a:lnTo>
                    <a:pt x="116" y="834"/>
                  </a:lnTo>
                  <a:lnTo>
                    <a:pt x="107" y="822"/>
                  </a:lnTo>
                  <a:lnTo>
                    <a:pt x="98" y="808"/>
                  </a:lnTo>
                  <a:lnTo>
                    <a:pt x="89" y="788"/>
                  </a:lnTo>
                  <a:lnTo>
                    <a:pt x="82" y="768"/>
                  </a:lnTo>
                  <a:lnTo>
                    <a:pt x="77" y="742"/>
                  </a:lnTo>
                  <a:lnTo>
                    <a:pt x="74" y="713"/>
                  </a:lnTo>
                  <a:lnTo>
                    <a:pt x="72" y="682"/>
                  </a:lnTo>
                  <a:lnTo>
                    <a:pt x="68" y="652"/>
                  </a:lnTo>
                  <a:lnTo>
                    <a:pt x="63" y="621"/>
                  </a:lnTo>
                  <a:lnTo>
                    <a:pt x="57" y="587"/>
                  </a:lnTo>
                  <a:lnTo>
                    <a:pt x="51" y="550"/>
                  </a:lnTo>
                  <a:lnTo>
                    <a:pt x="46" y="513"/>
                  </a:lnTo>
                  <a:lnTo>
                    <a:pt x="40" y="475"/>
                  </a:lnTo>
                  <a:lnTo>
                    <a:pt x="34" y="437"/>
                  </a:lnTo>
                  <a:lnTo>
                    <a:pt x="29" y="400"/>
                  </a:lnTo>
                  <a:lnTo>
                    <a:pt x="24" y="362"/>
                  </a:lnTo>
                  <a:lnTo>
                    <a:pt x="19" y="327"/>
                  </a:lnTo>
                  <a:lnTo>
                    <a:pt x="16" y="293"/>
                  </a:lnTo>
                  <a:lnTo>
                    <a:pt x="12" y="260"/>
                  </a:lnTo>
                  <a:lnTo>
                    <a:pt x="9" y="231"/>
                  </a:lnTo>
                  <a:lnTo>
                    <a:pt x="7" y="204"/>
                  </a:lnTo>
                  <a:lnTo>
                    <a:pt x="6" y="182"/>
                  </a:lnTo>
                  <a:lnTo>
                    <a:pt x="6" y="164"/>
                  </a:lnTo>
                  <a:lnTo>
                    <a:pt x="2" y="128"/>
                  </a:lnTo>
                  <a:lnTo>
                    <a:pt x="1" y="95"/>
                  </a:lnTo>
                  <a:lnTo>
                    <a:pt x="0" y="67"/>
                  </a:lnTo>
                  <a:lnTo>
                    <a:pt x="1" y="43"/>
                  </a:lnTo>
                  <a:lnTo>
                    <a:pt x="2" y="25"/>
                  </a:lnTo>
                  <a:lnTo>
                    <a:pt x="6" y="11"/>
                  </a:lnTo>
                  <a:lnTo>
                    <a:pt x="9" y="3"/>
                  </a:lnTo>
                  <a:lnTo>
                    <a:pt x="16" y="0"/>
                  </a:lnTo>
                  <a:lnTo>
                    <a:pt x="22" y="3"/>
                  </a:lnTo>
                  <a:lnTo>
                    <a:pt x="29" y="9"/>
                  </a:lnTo>
                  <a:lnTo>
                    <a:pt x="37" y="21"/>
                  </a:lnTo>
                  <a:lnTo>
                    <a:pt x="47" y="34"/>
                  </a:lnTo>
                  <a:lnTo>
                    <a:pt x="59" y="51"/>
                  </a:lnTo>
                  <a:lnTo>
                    <a:pt x="72" y="68"/>
                  </a:lnTo>
                  <a:lnTo>
                    <a:pt x="88" y="86"/>
                  </a:lnTo>
                  <a:lnTo>
                    <a:pt x="105" y="104"/>
                  </a:lnTo>
                  <a:lnTo>
                    <a:pt x="117" y="126"/>
                  </a:lnTo>
                  <a:lnTo>
                    <a:pt x="129" y="150"/>
                  </a:lnTo>
                  <a:lnTo>
                    <a:pt x="139" y="175"/>
                  </a:lnTo>
                  <a:lnTo>
                    <a:pt x="150" y="201"/>
                  </a:lnTo>
                  <a:lnTo>
                    <a:pt x="158" y="228"/>
                  </a:lnTo>
                  <a:lnTo>
                    <a:pt x="167" y="257"/>
                  </a:lnTo>
                  <a:lnTo>
                    <a:pt x="175" y="285"/>
                  </a:lnTo>
                  <a:lnTo>
                    <a:pt x="184" y="315"/>
                  </a:lnTo>
                  <a:lnTo>
                    <a:pt x="191" y="346"/>
                  </a:lnTo>
                  <a:lnTo>
                    <a:pt x="198" y="379"/>
                  </a:lnTo>
                  <a:lnTo>
                    <a:pt x="205" y="410"/>
                  </a:lnTo>
                  <a:lnTo>
                    <a:pt x="213" y="442"/>
                  </a:lnTo>
                  <a:lnTo>
                    <a:pt x="220" y="475"/>
                  </a:lnTo>
                  <a:lnTo>
                    <a:pt x="227" y="509"/>
                  </a:lnTo>
                  <a:lnTo>
                    <a:pt x="236" y="541"/>
                  </a:lnTo>
                  <a:lnTo>
                    <a:pt x="243" y="574"/>
                  </a:lnTo>
                  <a:close/>
                </a:path>
              </a:pathLst>
            </a:custGeom>
            <a:solidFill>
              <a:srgbClr val="FF9966">
                <a:alpha val="5500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58404" name="Freeform 36"/>
            <p:cNvSpPr>
              <a:spLocks noChangeAspect="1"/>
            </p:cNvSpPr>
            <p:nvPr/>
          </p:nvSpPr>
          <p:spPr bwMode="auto">
            <a:xfrm>
              <a:off x="4326" y="2500"/>
              <a:ext cx="169" cy="534"/>
            </a:xfrm>
            <a:custGeom>
              <a:avLst/>
              <a:gdLst>
                <a:gd name="T0" fmla="*/ 243 w 303"/>
                <a:gd name="T1" fmla="*/ 574 h 969"/>
                <a:gd name="T2" fmla="*/ 248 w 303"/>
                <a:gd name="T3" fmla="*/ 597 h 969"/>
                <a:gd name="T4" fmla="*/ 257 w 303"/>
                <a:gd name="T5" fmla="*/ 615 h 969"/>
                <a:gd name="T6" fmla="*/ 268 w 303"/>
                <a:gd name="T7" fmla="*/ 634 h 969"/>
                <a:gd name="T8" fmla="*/ 277 w 303"/>
                <a:gd name="T9" fmla="*/ 658 h 969"/>
                <a:gd name="T10" fmla="*/ 280 w 303"/>
                <a:gd name="T11" fmla="*/ 671 h 969"/>
                <a:gd name="T12" fmla="*/ 289 w 303"/>
                <a:gd name="T13" fmla="*/ 700 h 969"/>
                <a:gd name="T14" fmla="*/ 296 w 303"/>
                <a:gd name="T15" fmla="*/ 730 h 969"/>
                <a:gd name="T16" fmla="*/ 301 w 303"/>
                <a:gd name="T17" fmla="*/ 764 h 969"/>
                <a:gd name="T18" fmla="*/ 303 w 303"/>
                <a:gd name="T19" fmla="*/ 799 h 969"/>
                <a:gd name="T20" fmla="*/ 302 w 303"/>
                <a:gd name="T21" fmla="*/ 838 h 969"/>
                <a:gd name="T22" fmla="*/ 296 w 303"/>
                <a:gd name="T23" fmla="*/ 879 h 969"/>
                <a:gd name="T24" fmla="*/ 285 w 303"/>
                <a:gd name="T25" fmla="*/ 922 h 969"/>
                <a:gd name="T26" fmla="*/ 277 w 303"/>
                <a:gd name="T27" fmla="*/ 946 h 969"/>
                <a:gd name="T28" fmla="*/ 259 w 303"/>
                <a:gd name="T29" fmla="*/ 958 h 969"/>
                <a:gd name="T30" fmla="*/ 242 w 303"/>
                <a:gd name="T31" fmla="*/ 965 h 969"/>
                <a:gd name="T32" fmla="*/ 226 w 303"/>
                <a:gd name="T33" fmla="*/ 969 h 969"/>
                <a:gd name="T34" fmla="*/ 208 w 303"/>
                <a:gd name="T35" fmla="*/ 968 h 969"/>
                <a:gd name="T36" fmla="*/ 198 w 303"/>
                <a:gd name="T37" fmla="*/ 961 h 969"/>
                <a:gd name="T38" fmla="*/ 179 w 303"/>
                <a:gd name="T39" fmla="*/ 937 h 969"/>
                <a:gd name="T40" fmla="*/ 158 w 303"/>
                <a:gd name="T41" fmla="*/ 900 h 969"/>
                <a:gd name="T42" fmla="*/ 137 w 303"/>
                <a:gd name="T43" fmla="*/ 861 h 969"/>
                <a:gd name="T44" fmla="*/ 126 w 303"/>
                <a:gd name="T45" fmla="*/ 842 h 969"/>
                <a:gd name="T46" fmla="*/ 107 w 303"/>
                <a:gd name="T47" fmla="*/ 822 h 969"/>
                <a:gd name="T48" fmla="*/ 89 w 303"/>
                <a:gd name="T49" fmla="*/ 788 h 969"/>
                <a:gd name="T50" fmla="*/ 77 w 303"/>
                <a:gd name="T51" fmla="*/ 742 h 969"/>
                <a:gd name="T52" fmla="*/ 72 w 303"/>
                <a:gd name="T53" fmla="*/ 682 h 969"/>
                <a:gd name="T54" fmla="*/ 68 w 303"/>
                <a:gd name="T55" fmla="*/ 652 h 969"/>
                <a:gd name="T56" fmla="*/ 57 w 303"/>
                <a:gd name="T57" fmla="*/ 587 h 969"/>
                <a:gd name="T58" fmla="*/ 46 w 303"/>
                <a:gd name="T59" fmla="*/ 513 h 969"/>
                <a:gd name="T60" fmla="*/ 34 w 303"/>
                <a:gd name="T61" fmla="*/ 437 h 969"/>
                <a:gd name="T62" fmla="*/ 24 w 303"/>
                <a:gd name="T63" fmla="*/ 362 h 969"/>
                <a:gd name="T64" fmla="*/ 16 w 303"/>
                <a:gd name="T65" fmla="*/ 293 h 969"/>
                <a:gd name="T66" fmla="*/ 9 w 303"/>
                <a:gd name="T67" fmla="*/ 231 h 969"/>
                <a:gd name="T68" fmla="*/ 6 w 303"/>
                <a:gd name="T69" fmla="*/ 182 h 969"/>
                <a:gd name="T70" fmla="*/ 6 w 303"/>
                <a:gd name="T71" fmla="*/ 164 h 969"/>
                <a:gd name="T72" fmla="*/ 1 w 303"/>
                <a:gd name="T73" fmla="*/ 95 h 969"/>
                <a:gd name="T74" fmla="*/ 1 w 303"/>
                <a:gd name="T75" fmla="*/ 43 h 969"/>
                <a:gd name="T76" fmla="*/ 6 w 303"/>
                <a:gd name="T77" fmla="*/ 11 h 969"/>
                <a:gd name="T78" fmla="*/ 16 w 303"/>
                <a:gd name="T79" fmla="*/ 0 h 969"/>
                <a:gd name="T80" fmla="*/ 22 w 303"/>
                <a:gd name="T81" fmla="*/ 3 h 969"/>
                <a:gd name="T82" fmla="*/ 37 w 303"/>
                <a:gd name="T83" fmla="*/ 21 h 969"/>
                <a:gd name="T84" fmla="*/ 59 w 303"/>
                <a:gd name="T85" fmla="*/ 51 h 969"/>
                <a:gd name="T86" fmla="*/ 88 w 303"/>
                <a:gd name="T87" fmla="*/ 86 h 969"/>
                <a:gd name="T88" fmla="*/ 105 w 303"/>
                <a:gd name="T89" fmla="*/ 104 h 969"/>
                <a:gd name="T90" fmla="*/ 129 w 303"/>
                <a:gd name="T91" fmla="*/ 150 h 969"/>
                <a:gd name="T92" fmla="*/ 150 w 303"/>
                <a:gd name="T93" fmla="*/ 201 h 969"/>
                <a:gd name="T94" fmla="*/ 167 w 303"/>
                <a:gd name="T95" fmla="*/ 257 h 969"/>
                <a:gd name="T96" fmla="*/ 184 w 303"/>
                <a:gd name="T97" fmla="*/ 315 h 969"/>
                <a:gd name="T98" fmla="*/ 198 w 303"/>
                <a:gd name="T99" fmla="*/ 379 h 969"/>
                <a:gd name="T100" fmla="*/ 213 w 303"/>
                <a:gd name="T101" fmla="*/ 442 h 969"/>
                <a:gd name="T102" fmla="*/ 227 w 303"/>
                <a:gd name="T103" fmla="*/ 509 h 969"/>
                <a:gd name="T104" fmla="*/ 243 w 303"/>
                <a:gd name="T105" fmla="*/ 574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3" h="969">
                  <a:moveTo>
                    <a:pt x="243" y="574"/>
                  </a:moveTo>
                  <a:lnTo>
                    <a:pt x="243" y="574"/>
                  </a:lnTo>
                  <a:lnTo>
                    <a:pt x="244" y="587"/>
                  </a:lnTo>
                  <a:lnTo>
                    <a:pt x="248" y="597"/>
                  </a:lnTo>
                  <a:lnTo>
                    <a:pt x="253" y="608"/>
                  </a:lnTo>
                  <a:lnTo>
                    <a:pt x="257" y="615"/>
                  </a:lnTo>
                  <a:lnTo>
                    <a:pt x="264" y="625"/>
                  </a:lnTo>
                  <a:lnTo>
                    <a:pt x="268" y="634"/>
                  </a:lnTo>
                  <a:lnTo>
                    <a:pt x="273" y="645"/>
                  </a:lnTo>
                  <a:lnTo>
                    <a:pt x="277" y="658"/>
                  </a:lnTo>
                  <a:lnTo>
                    <a:pt x="277" y="658"/>
                  </a:lnTo>
                  <a:lnTo>
                    <a:pt x="280" y="671"/>
                  </a:lnTo>
                  <a:lnTo>
                    <a:pt x="285" y="686"/>
                  </a:lnTo>
                  <a:lnTo>
                    <a:pt x="289" y="700"/>
                  </a:lnTo>
                  <a:lnTo>
                    <a:pt x="293" y="714"/>
                  </a:lnTo>
                  <a:lnTo>
                    <a:pt x="296" y="730"/>
                  </a:lnTo>
                  <a:lnTo>
                    <a:pt x="299" y="747"/>
                  </a:lnTo>
                  <a:lnTo>
                    <a:pt x="301" y="764"/>
                  </a:lnTo>
                  <a:lnTo>
                    <a:pt x="302" y="781"/>
                  </a:lnTo>
                  <a:lnTo>
                    <a:pt x="303" y="799"/>
                  </a:lnTo>
                  <a:lnTo>
                    <a:pt x="303" y="818"/>
                  </a:lnTo>
                  <a:lnTo>
                    <a:pt x="302" y="838"/>
                  </a:lnTo>
                  <a:lnTo>
                    <a:pt x="300" y="859"/>
                  </a:lnTo>
                  <a:lnTo>
                    <a:pt x="296" y="879"/>
                  </a:lnTo>
                  <a:lnTo>
                    <a:pt x="291" y="900"/>
                  </a:lnTo>
                  <a:lnTo>
                    <a:pt x="285" y="922"/>
                  </a:lnTo>
                  <a:lnTo>
                    <a:pt x="277" y="946"/>
                  </a:lnTo>
                  <a:lnTo>
                    <a:pt x="277" y="946"/>
                  </a:lnTo>
                  <a:lnTo>
                    <a:pt x="267" y="952"/>
                  </a:lnTo>
                  <a:lnTo>
                    <a:pt x="259" y="958"/>
                  </a:lnTo>
                  <a:lnTo>
                    <a:pt x="250" y="961"/>
                  </a:lnTo>
                  <a:lnTo>
                    <a:pt x="242" y="965"/>
                  </a:lnTo>
                  <a:lnTo>
                    <a:pt x="233" y="968"/>
                  </a:lnTo>
                  <a:lnTo>
                    <a:pt x="226" y="969"/>
                  </a:lnTo>
                  <a:lnTo>
                    <a:pt x="218" y="969"/>
                  </a:lnTo>
                  <a:lnTo>
                    <a:pt x="208" y="968"/>
                  </a:lnTo>
                  <a:lnTo>
                    <a:pt x="208" y="968"/>
                  </a:lnTo>
                  <a:lnTo>
                    <a:pt x="198" y="961"/>
                  </a:lnTo>
                  <a:lnTo>
                    <a:pt x="189" y="951"/>
                  </a:lnTo>
                  <a:lnTo>
                    <a:pt x="179" y="937"/>
                  </a:lnTo>
                  <a:lnTo>
                    <a:pt x="169" y="920"/>
                  </a:lnTo>
                  <a:lnTo>
                    <a:pt x="158" y="900"/>
                  </a:lnTo>
                  <a:lnTo>
                    <a:pt x="149" y="881"/>
                  </a:lnTo>
                  <a:lnTo>
                    <a:pt x="137" y="861"/>
                  </a:lnTo>
                  <a:lnTo>
                    <a:pt x="126" y="842"/>
                  </a:lnTo>
                  <a:lnTo>
                    <a:pt x="126" y="842"/>
                  </a:lnTo>
                  <a:lnTo>
                    <a:pt x="116" y="834"/>
                  </a:lnTo>
                  <a:lnTo>
                    <a:pt x="107" y="822"/>
                  </a:lnTo>
                  <a:lnTo>
                    <a:pt x="98" y="808"/>
                  </a:lnTo>
                  <a:lnTo>
                    <a:pt x="89" y="788"/>
                  </a:lnTo>
                  <a:lnTo>
                    <a:pt x="82" y="768"/>
                  </a:lnTo>
                  <a:lnTo>
                    <a:pt x="77" y="742"/>
                  </a:lnTo>
                  <a:lnTo>
                    <a:pt x="74" y="713"/>
                  </a:lnTo>
                  <a:lnTo>
                    <a:pt x="72" y="682"/>
                  </a:lnTo>
                  <a:lnTo>
                    <a:pt x="72" y="682"/>
                  </a:lnTo>
                  <a:lnTo>
                    <a:pt x="68" y="652"/>
                  </a:lnTo>
                  <a:lnTo>
                    <a:pt x="63" y="621"/>
                  </a:lnTo>
                  <a:lnTo>
                    <a:pt x="57" y="587"/>
                  </a:lnTo>
                  <a:lnTo>
                    <a:pt x="51" y="550"/>
                  </a:lnTo>
                  <a:lnTo>
                    <a:pt x="46" y="513"/>
                  </a:lnTo>
                  <a:lnTo>
                    <a:pt x="40" y="475"/>
                  </a:lnTo>
                  <a:lnTo>
                    <a:pt x="34" y="437"/>
                  </a:lnTo>
                  <a:lnTo>
                    <a:pt x="29" y="400"/>
                  </a:lnTo>
                  <a:lnTo>
                    <a:pt x="24" y="362"/>
                  </a:lnTo>
                  <a:lnTo>
                    <a:pt x="19" y="327"/>
                  </a:lnTo>
                  <a:lnTo>
                    <a:pt x="16" y="293"/>
                  </a:lnTo>
                  <a:lnTo>
                    <a:pt x="12" y="260"/>
                  </a:lnTo>
                  <a:lnTo>
                    <a:pt x="9" y="231"/>
                  </a:lnTo>
                  <a:lnTo>
                    <a:pt x="7" y="204"/>
                  </a:lnTo>
                  <a:lnTo>
                    <a:pt x="6" y="182"/>
                  </a:lnTo>
                  <a:lnTo>
                    <a:pt x="6" y="164"/>
                  </a:lnTo>
                  <a:lnTo>
                    <a:pt x="6" y="164"/>
                  </a:lnTo>
                  <a:lnTo>
                    <a:pt x="2" y="128"/>
                  </a:lnTo>
                  <a:lnTo>
                    <a:pt x="1" y="95"/>
                  </a:lnTo>
                  <a:lnTo>
                    <a:pt x="0" y="67"/>
                  </a:lnTo>
                  <a:lnTo>
                    <a:pt x="1" y="43"/>
                  </a:lnTo>
                  <a:lnTo>
                    <a:pt x="2" y="25"/>
                  </a:lnTo>
                  <a:lnTo>
                    <a:pt x="6" y="11"/>
                  </a:lnTo>
                  <a:lnTo>
                    <a:pt x="9" y="3"/>
                  </a:lnTo>
                  <a:lnTo>
                    <a:pt x="16" y="0"/>
                  </a:lnTo>
                  <a:lnTo>
                    <a:pt x="16" y="0"/>
                  </a:lnTo>
                  <a:lnTo>
                    <a:pt x="22" y="3"/>
                  </a:lnTo>
                  <a:lnTo>
                    <a:pt x="29" y="9"/>
                  </a:lnTo>
                  <a:lnTo>
                    <a:pt x="37" y="21"/>
                  </a:lnTo>
                  <a:lnTo>
                    <a:pt x="47" y="34"/>
                  </a:lnTo>
                  <a:lnTo>
                    <a:pt x="59" y="51"/>
                  </a:lnTo>
                  <a:lnTo>
                    <a:pt x="72" y="68"/>
                  </a:lnTo>
                  <a:lnTo>
                    <a:pt x="88" y="86"/>
                  </a:lnTo>
                  <a:lnTo>
                    <a:pt x="105" y="104"/>
                  </a:lnTo>
                  <a:lnTo>
                    <a:pt x="105" y="104"/>
                  </a:lnTo>
                  <a:lnTo>
                    <a:pt x="117" y="126"/>
                  </a:lnTo>
                  <a:lnTo>
                    <a:pt x="129" y="150"/>
                  </a:lnTo>
                  <a:lnTo>
                    <a:pt x="139" y="175"/>
                  </a:lnTo>
                  <a:lnTo>
                    <a:pt x="150" y="201"/>
                  </a:lnTo>
                  <a:lnTo>
                    <a:pt x="158" y="228"/>
                  </a:lnTo>
                  <a:lnTo>
                    <a:pt x="167" y="257"/>
                  </a:lnTo>
                  <a:lnTo>
                    <a:pt x="175" y="285"/>
                  </a:lnTo>
                  <a:lnTo>
                    <a:pt x="184" y="315"/>
                  </a:lnTo>
                  <a:lnTo>
                    <a:pt x="191" y="346"/>
                  </a:lnTo>
                  <a:lnTo>
                    <a:pt x="198" y="379"/>
                  </a:lnTo>
                  <a:lnTo>
                    <a:pt x="205" y="410"/>
                  </a:lnTo>
                  <a:lnTo>
                    <a:pt x="213" y="442"/>
                  </a:lnTo>
                  <a:lnTo>
                    <a:pt x="220" y="475"/>
                  </a:lnTo>
                  <a:lnTo>
                    <a:pt x="227" y="509"/>
                  </a:lnTo>
                  <a:lnTo>
                    <a:pt x="236" y="541"/>
                  </a:lnTo>
                  <a:lnTo>
                    <a:pt x="243" y="574"/>
                  </a:lnTo>
                </a:path>
              </a:pathLst>
            </a:custGeom>
            <a:noFill/>
            <a:ln w="0">
              <a:solidFill>
                <a:srgbClr val="000000"/>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05" name="Freeform 37"/>
            <p:cNvSpPr>
              <a:spLocks noChangeAspect="1"/>
            </p:cNvSpPr>
            <p:nvPr/>
          </p:nvSpPr>
          <p:spPr bwMode="auto">
            <a:xfrm>
              <a:off x="4366" y="2818"/>
              <a:ext cx="97" cy="66"/>
            </a:xfrm>
            <a:custGeom>
              <a:avLst/>
              <a:gdLst>
                <a:gd name="T0" fmla="*/ 0 w 177"/>
                <a:gd name="T1" fmla="*/ 120 h 120"/>
                <a:gd name="T2" fmla="*/ 0 w 177"/>
                <a:gd name="T3" fmla="*/ 120 h 120"/>
                <a:gd name="T4" fmla="*/ 19 w 177"/>
                <a:gd name="T5" fmla="*/ 115 h 120"/>
                <a:gd name="T6" fmla="*/ 37 w 177"/>
                <a:gd name="T7" fmla="*/ 103 h 120"/>
                <a:gd name="T8" fmla="*/ 54 w 177"/>
                <a:gd name="T9" fmla="*/ 87 h 120"/>
                <a:gd name="T10" fmla="*/ 69 w 177"/>
                <a:gd name="T11" fmla="*/ 68 h 120"/>
                <a:gd name="T12" fmla="*/ 83 w 177"/>
                <a:gd name="T13" fmla="*/ 50 h 120"/>
                <a:gd name="T14" fmla="*/ 97 w 177"/>
                <a:gd name="T15" fmla="*/ 30 h 120"/>
                <a:gd name="T16" fmla="*/ 109 w 177"/>
                <a:gd name="T17" fmla="*/ 14 h 120"/>
                <a:gd name="T18" fmla="*/ 120 w 177"/>
                <a:gd name="T19" fmla="*/ 1 h 120"/>
                <a:gd name="T20" fmla="*/ 120 w 177"/>
                <a:gd name="T21" fmla="*/ 1 h 120"/>
                <a:gd name="T22" fmla="*/ 127 w 177"/>
                <a:gd name="T23" fmla="*/ 0 h 120"/>
                <a:gd name="T24" fmla="*/ 134 w 177"/>
                <a:gd name="T25" fmla="*/ 0 h 120"/>
                <a:gd name="T26" fmla="*/ 142 w 177"/>
                <a:gd name="T27" fmla="*/ 0 h 120"/>
                <a:gd name="T28" fmla="*/ 149 w 177"/>
                <a:gd name="T29" fmla="*/ 3 h 120"/>
                <a:gd name="T30" fmla="*/ 155 w 177"/>
                <a:gd name="T31" fmla="*/ 7 h 120"/>
                <a:gd name="T32" fmla="*/ 162 w 177"/>
                <a:gd name="T33" fmla="*/ 12 h 120"/>
                <a:gd name="T34" fmla="*/ 169 w 177"/>
                <a:gd name="T35" fmla="*/ 18 h 120"/>
                <a:gd name="T36" fmla="*/ 177 w 177"/>
                <a:gd name="T37" fmla="*/ 2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 h="120">
                  <a:moveTo>
                    <a:pt x="0" y="120"/>
                  </a:moveTo>
                  <a:lnTo>
                    <a:pt x="0" y="120"/>
                  </a:lnTo>
                  <a:lnTo>
                    <a:pt x="19" y="115"/>
                  </a:lnTo>
                  <a:lnTo>
                    <a:pt x="37" y="103"/>
                  </a:lnTo>
                  <a:lnTo>
                    <a:pt x="54" y="87"/>
                  </a:lnTo>
                  <a:lnTo>
                    <a:pt x="69" y="68"/>
                  </a:lnTo>
                  <a:lnTo>
                    <a:pt x="83" y="50"/>
                  </a:lnTo>
                  <a:lnTo>
                    <a:pt x="97" y="30"/>
                  </a:lnTo>
                  <a:lnTo>
                    <a:pt x="109" y="14"/>
                  </a:lnTo>
                  <a:lnTo>
                    <a:pt x="120" y="1"/>
                  </a:lnTo>
                  <a:lnTo>
                    <a:pt x="120" y="1"/>
                  </a:lnTo>
                  <a:lnTo>
                    <a:pt x="127" y="0"/>
                  </a:lnTo>
                  <a:lnTo>
                    <a:pt x="134" y="0"/>
                  </a:lnTo>
                  <a:lnTo>
                    <a:pt x="142" y="0"/>
                  </a:lnTo>
                  <a:lnTo>
                    <a:pt x="149" y="3"/>
                  </a:lnTo>
                  <a:lnTo>
                    <a:pt x="155" y="7"/>
                  </a:lnTo>
                  <a:lnTo>
                    <a:pt x="162" y="12"/>
                  </a:lnTo>
                  <a:lnTo>
                    <a:pt x="169" y="18"/>
                  </a:lnTo>
                  <a:lnTo>
                    <a:pt x="177" y="27"/>
                  </a:lnTo>
                </a:path>
              </a:pathLst>
            </a:custGeom>
            <a:noFill/>
            <a:ln w="0">
              <a:solidFill>
                <a:srgbClr val="000000"/>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06" name="Freeform 38"/>
            <p:cNvSpPr>
              <a:spLocks noChangeAspect="1"/>
            </p:cNvSpPr>
            <p:nvPr/>
          </p:nvSpPr>
          <p:spPr bwMode="auto">
            <a:xfrm>
              <a:off x="4259" y="2571"/>
              <a:ext cx="148" cy="461"/>
            </a:xfrm>
            <a:custGeom>
              <a:avLst/>
              <a:gdLst>
                <a:gd name="T0" fmla="*/ 212 w 265"/>
                <a:gd name="T1" fmla="*/ 501 h 837"/>
                <a:gd name="T2" fmla="*/ 197 w 265"/>
                <a:gd name="T3" fmla="*/ 436 h 837"/>
                <a:gd name="T4" fmla="*/ 180 w 265"/>
                <a:gd name="T5" fmla="*/ 378 h 837"/>
                <a:gd name="T6" fmla="*/ 165 w 265"/>
                <a:gd name="T7" fmla="*/ 324 h 837"/>
                <a:gd name="T8" fmla="*/ 149 w 265"/>
                <a:gd name="T9" fmla="*/ 275 h 837"/>
                <a:gd name="T10" fmla="*/ 132 w 265"/>
                <a:gd name="T11" fmla="*/ 232 h 837"/>
                <a:gd name="T12" fmla="*/ 117 w 265"/>
                <a:gd name="T13" fmla="*/ 192 h 837"/>
                <a:gd name="T14" fmla="*/ 103 w 265"/>
                <a:gd name="T15" fmla="*/ 156 h 837"/>
                <a:gd name="T16" fmla="*/ 80 w 265"/>
                <a:gd name="T17" fmla="*/ 103 h 837"/>
                <a:gd name="T18" fmla="*/ 53 w 265"/>
                <a:gd name="T19" fmla="*/ 47 h 837"/>
                <a:gd name="T20" fmla="*/ 33 w 265"/>
                <a:gd name="T21" fmla="*/ 12 h 837"/>
                <a:gd name="T22" fmla="*/ 16 w 265"/>
                <a:gd name="T23" fmla="*/ 0 h 837"/>
                <a:gd name="T24" fmla="*/ 5 w 265"/>
                <a:gd name="T25" fmla="*/ 9 h 837"/>
                <a:gd name="T26" fmla="*/ 0 w 265"/>
                <a:gd name="T27" fmla="*/ 32 h 837"/>
                <a:gd name="T28" fmla="*/ 1 w 265"/>
                <a:gd name="T29" fmla="*/ 65 h 837"/>
                <a:gd name="T30" fmla="*/ 5 w 265"/>
                <a:gd name="T31" fmla="*/ 112 h 837"/>
                <a:gd name="T32" fmla="*/ 9 w 265"/>
                <a:gd name="T33" fmla="*/ 147 h 837"/>
                <a:gd name="T34" fmla="*/ 9 w 265"/>
                <a:gd name="T35" fmla="*/ 164 h 837"/>
                <a:gd name="T36" fmla="*/ 7 w 265"/>
                <a:gd name="T37" fmla="*/ 181 h 837"/>
                <a:gd name="T38" fmla="*/ 5 w 265"/>
                <a:gd name="T39" fmla="*/ 199 h 837"/>
                <a:gd name="T40" fmla="*/ 1 w 265"/>
                <a:gd name="T41" fmla="*/ 231 h 837"/>
                <a:gd name="T42" fmla="*/ 1 w 265"/>
                <a:gd name="T43" fmla="*/ 283 h 837"/>
                <a:gd name="T44" fmla="*/ 4 w 265"/>
                <a:gd name="T45" fmla="*/ 337 h 837"/>
                <a:gd name="T46" fmla="*/ 10 w 265"/>
                <a:gd name="T47" fmla="*/ 394 h 837"/>
                <a:gd name="T48" fmla="*/ 18 w 265"/>
                <a:gd name="T49" fmla="*/ 452 h 837"/>
                <a:gd name="T50" fmla="*/ 27 w 265"/>
                <a:gd name="T51" fmla="*/ 505 h 837"/>
                <a:gd name="T52" fmla="*/ 36 w 265"/>
                <a:gd name="T53" fmla="*/ 554 h 837"/>
                <a:gd name="T54" fmla="*/ 45 w 265"/>
                <a:gd name="T55" fmla="*/ 595 h 837"/>
                <a:gd name="T56" fmla="*/ 52 w 265"/>
                <a:gd name="T57" fmla="*/ 632 h 837"/>
                <a:gd name="T58" fmla="*/ 56 w 265"/>
                <a:gd name="T59" fmla="*/ 670 h 837"/>
                <a:gd name="T60" fmla="*/ 59 w 265"/>
                <a:gd name="T61" fmla="*/ 703 h 837"/>
                <a:gd name="T62" fmla="*/ 64 w 265"/>
                <a:gd name="T63" fmla="*/ 733 h 837"/>
                <a:gd name="T64" fmla="*/ 73 w 265"/>
                <a:gd name="T65" fmla="*/ 755 h 837"/>
                <a:gd name="T66" fmla="*/ 84 w 265"/>
                <a:gd name="T67" fmla="*/ 779 h 837"/>
                <a:gd name="T68" fmla="*/ 96 w 265"/>
                <a:gd name="T69" fmla="*/ 808 h 837"/>
                <a:gd name="T70" fmla="*/ 106 w 265"/>
                <a:gd name="T71" fmla="*/ 829 h 837"/>
                <a:gd name="T72" fmla="*/ 133 w 265"/>
                <a:gd name="T73" fmla="*/ 837 h 837"/>
                <a:gd name="T74" fmla="*/ 181 w 265"/>
                <a:gd name="T75" fmla="*/ 831 h 837"/>
                <a:gd name="T76" fmla="*/ 225 w 265"/>
                <a:gd name="T77" fmla="*/ 813 h 837"/>
                <a:gd name="T78" fmla="*/ 252 w 265"/>
                <a:gd name="T79" fmla="*/ 796 h 837"/>
                <a:gd name="T80" fmla="*/ 261 w 265"/>
                <a:gd name="T81" fmla="*/ 761 h 837"/>
                <a:gd name="T82" fmla="*/ 265 w 265"/>
                <a:gd name="T83" fmla="*/ 704 h 837"/>
                <a:gd name="T84" fmla="*/ 261 w 265"/>
                <a:gd name="T85" fmla="*/ 653 h 837"/>
                <a:gd name="T86" fmla="*/ 250 w 265"/>
                <a:gd name="T87" fmla="*/ 609 h 837"/>
                <a:gd name="T88" fmla="*/ 237 w 265"/>
                <a:gd name="T89" fmla="*/ 574 h 837"/>
                <a:gd name="T90" fmla="*/ 225 w 265"/>
                <a:gd name="T91" fmla="*/ 548 h 837"/>
                <a:gd name="T92" fmla="*/ 217 w 265"/>
                <a:gd name="T93" fmla="*/ 534 h 837"/>
                <a:gd name="T94" fmla="*/ 215 w 265"/>
                <a:gd name="T95" fmla="*/ 532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5" h="837">
                  <a:moveTo>
                    <a:pt x="219" y="536"/>
                  </a:moveTo>
                  <a:lnTo>
                    <a:pt x="212" y="501"/>
                  </a:lnTo>
                  <a:lnTo>
                    <a:pt x="204" y="469"/>
                  </a:lnTo>
                  <a:lnTo>
                    <a:pt x="197" y="436"/>
                  </a:lnTo>
                  <a:lnTo>
                    <a:pt x="189" y="406"/>
                  </a:lnTo>
                  <a:lnTo>
                    <a:pt x="180" y="378"/>
                  </a:lnTo>
                  <a:lnTo>
                    <a:pt x="173" y="350"/>
                  </a:lnTo>
                  <a:lnTo>
                    <a:pt x="165" y="324"/>
                  </a:lnTo>
                  <a:lnTo>
                    <a:pt x="156" y="298"/>
                  </a:lnTo>
                  <a:lnTo>
                    <a:pt x="149" y="275"/>
                  </a:lnTo>
                  <a:lnTo>
                    <a:pt x="140" y="253"/>
                  </a:lnTo>
                  <a:lnTo>
                    <a:pt x="132" y="232"/>
                  </a:lnTo>
                  <a:lnTo>
                    <a:pt x="125" y="211"/>
                  </a:lnTo>
                  <a:lnTo>
                    <a:pt x="117" y="192"/>
                  </a:lnTo>
                  <a:lnTo>
                    <a:pt x="109" y="173"/>
                  </a:lnTo>
                  <a:lnTo>
                    <a:pt x="103" y="156"/>
                  </a:lnTo>
                  <a:lnTo>
                    <a:pt x="96" y="140"/>
                  </a:lnTo>
                  <a:lnTo>
                    <a:pt x="80" y="103"/>
                  </a:lnTo>
                  <a:lnTo>
                    <a:pt x="67" y="72"/>
                  </a:lnTo>
                  <a:lnTo>
                    <a:pt x="53" y="47"/>
                  </a:lnTo>
                  <a:lnTo>
                    <a:pt x="42" y="26"/>
                  </a:lnTo>
                  <a:lnTo>
                    <a:pt x="33" y="12"/>
                  </a:lnTo>
                  <a:lnTo>
                    <a:pt x="24" y="4"/>
                  </a:lnTo>
                  <a:lnTo>
                    <a:pt x="16" y="0"/>
                  </a:lnTo>
                  <a:lnTo>
                    <a:pt x="10" y="3"/>
                  </a:lnTo>
                  <a:lnTo>
                    <a:pt x="5" y="9"/>
                  </a:lnTo>
                  <a:lnTo>
                    <a:pt x="2" y="19"/>
                  </a:lnTo>
                  <a:lnTo>
                    <a:pt x="0" y="32"/>
                  </a:lnTo>
                  <a:lnTo>
                    <a:pt x="0" y="47"/>
                  </a:lnTo>
                  <a:lnTo>
                    <a:pt x="1" y="65"/>
                  </a:lnTo>
                  <a:lnTo>
                    <a:pt x="2" y="87"/>
                  </a:lnTo>
                  <a:lnTo>
                    <a:pt x="5" y="112"/>
                  </a:lnTo>
                  <a:lnTo>
                    <a:pt x="9" y="140"/>
                  </a:lnTo>
                  <a:lnTo>
                    <a:pt x="9" y="147"/>
                  </a:lnTo>
                  <a:lnTo>
                    <a:pt x="10" y="155"/>
                  </a:lnTo>
                  <a:lnTo>
                    <a:pt x="9" y="164"/>
                  </a:lnTo>
                  <a:lnTo>
                    <a:pt x="9" y="173"/>
                  </a:lnTo>
                  <a:lnTo>
                    <a:pt x="7" y="181"/>
                  </a:lnTo>
                  <a:lnTo>
                    <a:pt x="6" y="190"/>
                  </a:lnTo>
                  <a:lnTo>
                    <a:pt x="5" y="199"/>
                  </a:lnTo>
                  <a:lnTo>
                    <a:pt x="4" y="207"/>
                  </a:lnTo>
                  <a:lnTo>
                    <a:pt x="1" y="231"/>
                  </a:lnTo>
                  <a:lnTo>
                    <a:pt x="1" y="255"/>
                  </a:lnTo>
                  <a:lnTo>
                    <a:pt x="1" y="283"/>
                  </a:lnTo>
                  <a:lnTo>
                    <a:pt x="2" y="310"/>
                  </a:lnTo>
                  <a:lnTo>
                    <a:pt x="4" y="337"/>
                  </a:lnTo>
                  <a:lnTo>
                    <a:pt x="6" y="366"/>
                  </a:lnTo>
                  <a:lnTo>
                    <a:pt x="10" y="394"/>
                  </a:lnTo>
                  <a:lnTo>
                    <a:pt x="13" y="423"/>
                  </a:lnTo>
                  <a:lnTo>
                    <a:pt x="18" y="452"/>
                  </a:lnTo>
                  <a:lnTo>
                    <a:pt x="22" y="479"/>
                  </a:lnTo>
                  <a:lnTo>
                    <a:pt x="27" y="505"/>
                  </a:lnTo>
                  <a:lnTo>
                    <a:pt x="31" y="530"/>
                  </a:lnTo>
                  <a:lnTo>
                    <a:pt x="36" y="554"/>
                  </a:lnTo>
                  <a:lnTo>
                    <a:pt x="41" y="575"/>
                  </a:lnTo>
                  <a:lnTo>
                    <a:pt x="45" y="595"/>
                  </a:lnTo>
                  <a:lnTo>
                    <a:pt x="50" y="612"/>
                  </a:lnTo>
                  <a:lnTo>
                    <a:pt x="52" y="632"/>
                  </a:lnTo>
                  <a:lnTo>
                    <a:pt x="54" y="652"/>
                  </a:lnTo>
                  <a:lnTo>
                    <a:pt x="56" y="670"/>
                  </a:lnTo>
                  <a:lnTo>
                    <a:pt x="57" y="687"/>
                  </a:lnTo>
                  <a:lnTo>
                    <a:pt x="59" y="703"/>
                  </a:lnTo>
                  <a:lnTo>
                    <a:pt x="62" y="718"/>
                  </a:lnTo>
                  <a:lnTo>
                    <a:pt x="64" y="733"/>
                  </a:lnTo>
                  <a:lnTo>
                    <a:pt x="68" y="746"/>
                  </a:lnTo>
                  <a:lnTo>
                    <a:pt x="73" y="755"/>
                  </a:lnTo>
                  <a:lnTo>
                    <a:pt x="77" y="766"/>
                  </a:lnTo>
                  <a:lnTo>
                    <a:pt x="84" y="779"/>
                  </a:lnTo>
                  <a:lnTo>
                    <a:pt x="90" y="794"/>
                  </a:lnTo>
                  <a:lnTo>
                    <a:pt x="96" y="808"/>
                  </a:lnTo>
                  <a:lnTo>
                    <a:pt x="100" y="820"/>
                  </a:lnTo>
                  <a:lnTo>
                    <a:pt x="106" y="829"/>
                  </a:lnTo>
                  <a:lnTo>
                    <a:pt x="111" y="833"/>
                  </a:lnTo>
                  <a:lnTo>
                    <a:pt x="133" y="837"/>
                  </a:lnTo>
                  <a:lnTo>
                    <a:pt x="157" y="837"/>
                  </a:lnTo>
                  <a:lnTo>
                    <a:pt x="181" y="831"/>
                  </a:lnTo>
                  <a:lnTo>
                    <a:pt x="204" y="822"/>
                  </a:lnTo>
                  <a:lnTo>
                    <a:pt x="225" y="813"/>
                  </a:lnTo>
                  <a:lnTo>
                    <a:pt x="241" y="804"/>
                  </a:lnTo>
                  <a:lnTo>
                    <a:pt x="252" y="796"/>
                  </a:lnTo>
                  <a:lnTo>
                    <a:pt x="254" y="792"/>
                  </a:lnTo>
                  <a:lnTo>
                    <a:pt x="261" y="761"/>
                  </a:lnTo>
                  <a:lnTo>
                    <a:pt x="265" y="733"/>
                  </a:lnTo>
                  <a:lnTo>
                    <a:pt x="265" y="704"/>
                  </a:lnTo>
                  <a:lnTo>
                    <a:pt x="264" y="678"/>
                  </a:lnTo>
                  <a:lnTo>
                    <a:pt x="261" y="653"/>
                  </a:lnTo>
                  <a:lnTo>
                    <a:pt x="257" y="630"/>
                  </a:lnTo>
                  <a:lnTo>
                    <a:pt x="250" y="609"/>
                  </a:lnTo>
                  <a:lnTo>
                    <a:pt x="244" y="590"/>
                  </a:lnTo>
                  <a:lnTo>
                    <a:pt x="237" y="574"/>
                  </a:lnTo>
                  <a:lnTo>
                    <a:pt x="231" y="560"/>
                  </a:lnTo>
                  <a:lnTo>
                    <a:pt x="225" y="548"/>
                  </a:lnTo>
                  <a:lnTo>
                    <a:pt x="220" y="540"/>
                  </a:lnTo>
                  <a:lnTo>
                    <a:pt x="217" y="534"/>
                  </a:lnTo>
                  <a:lnTo>
                    <a:pt x="215" y="531"/>
                  </a:lnTo>
                  <a:lnTo>
                    <a:pt x="215" y="532"/>
                  </a:lnTo>
                  <a:lnTo>
                    <a:pt x="219" y="536"/>
                  </a:lnTo>
                  <a:close/>
                </a:path>
              </a:pathLst>
            </a:custGeom>
            <a:solidFill>
              <a:srgbClr val="FF9966">
                <a:alpha val="5500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58407" name="Freeform 39"/>
            <p:cNvSpPr>
              <a:spLocks noChangeAspect="1"/>
            </p:cNvSpPr>
            <p:nvPr/>
          </p:nvSpPr>
          <p:spPr bwMode="auto">
            <a:xfrm>
              <a:off x="4259" y="2571"/>
              <a:ext cx="148" cy="461"/>
            </a:xfrm>
            <a:custGeom>
              <a:avLst/>
              <a:gdLst>
                <a:gd name="T0" fmla="*/ 219 w 265"/>
                <a:gd name="T1" fmla="*/ 536 h 837"/>
                <a:gd name="T2" fmla="*/ 204 w 265"/>
                <a:gd name="T3" fmla="*/ 469 h 837"/>
                <a:gd name="T4" fmla="*/ 189 w 265"/>
                <a:gd name="T5" fmla="*/ 406 h 837"/>
                <a:gd name="T6" fmla="*/ 173 w 265"/>
                <a:gd name="T7" fmla="*/ 350 h 837"/>
                <a:gd name="T8" fmla="*/ 156 w 265"/>
                <a:gd name="T9" fmla="*/ 298 h 837"/>
                <a:gd name="T10" fmla="*/ 140 w 265"/>
                <a:gd name="T11" fmla="*/ 253 h 837"/>
                <a:gd name="T12" fmla="*/ 125 w 265"/>
                <a:gd name="T13" fmla="*/ 211 h 837"/>
                <a:gd name="T14" fmla="*/ 109 w 265"/>
                <a:gd name="T15" fmla="*/ 173 h 837"/>
                <a:gd name="T16" fmla="*/ 96 w 265"/>
                <a:gd name="T17" fmla="*/ 140 h 837"/>
                <a:gd name="T18" fmla="*/ 80 w 265"/>
                <a:gd name="T19" fmla="*/ 103 h 837"/>
                <a:gd name="T20" fmla="*/ 53 w 265"/>
                <a:gd name="T21" fmla="*/ 47 h 837"/>
                <a:gd name="T22" fmla="*/ 33 w 265"/>
                <a:gd name="T23" fmla="*/ 12 h 837"/>
                <a:gd name="T24" fmla="*/ 16 w 265"/>
                <a:gd name="T25" fmla="*/ 0 h 837"/>
                <a:gd name="T26" fmla="*/ 10 w 265"/>
                <a:gd name="T27" fmla="*/ 3 h 837"/>
                <a:gd name="T28" fmla="*/ 2 w 265"/>
                <a:gd name="T29" fmla="*/ 19 h 837"/>
                <a:gd name="T30" fmla="*/ 0 w 265"/>
                <a:gd name="T31" fmla="*/ 47 h 837"/>
                <a:gd name="T32" fmla="*/ 2 w 265"/>
                <a:gd name="T33" fmla="*/ 87 h 837"/>
                <a:gd name="T34" fmla="*/ 9 w 265"/>
                <a:gd name="T35" fmla="*/ 140 h 837"/>
                <a:gd name="T36" fmla="*/ 9 w 265"/>
                <a:gd name="T37" fmla="*/ 147 h 837"/>
                <a:gd name="T38" fmla="*/ 9 w 265"/>
                <a:gd name="T39" fmla="*/ 164 h 837"/>
                <a:gd name="T40" fmla="*/ 7 w 265"/>
                <a:gd name="T41" fmla="*/ 181 h 837"/>
                <a:gd name="T42" fmla="*/ 5 w 265"/>
                <a:gd name="T43" fmla="*/ 199 h 837"/>
                <a:gd name="T44" fmla="*/ 4 w 265"/>
                <a:gd name="T45" fmla="*/ 207 h 837"/>
                <a:gd name="T46" fmla="*/ 1 w 265"/>
                <a:gd name="T47" fmla="*/ 255 h 837"/>
                <a:gd name="T48" fmla="*/ 2 w 265"/>
                <a:gd name="T49" fmla="*/ 310 h 837"/>
                <a:gd name="T50" fmla="*/ 6 w 265"/>
                <a:gd name="T51" fmla="*/ 366 h 837"/>
                <a:gd name="T52" fmla="*/ 13 w 265"/>
                <a:gd name="T53" fmla="*/ 423 h 837"/>
                <a:gd name="T54" fmla="*/ 22 w 265"/>
                <a:gd name="T55" fmla="*/ 479 h 837"/>
                <a:gd name="T56" fmla="*/ 31 w 265"/>
                <a:gd name="T57" fmla="*/ 530 h 837"/>
                <a:gd name="T58" fmla="*/ 41 w 265"/>
                <a:gd name="T59" fmla="*/ 575 h 837"/>
                <a:gd name="T60" fmla="*/ 50 w 265"/>
                <a:gd name="T61" fmla="*/ 612 h 837"/>
                <a:gd name="T62" fmla="*/ 52 w 265"/>
                <a:gd name="T63" fmla="*/ 632 h 837"/>
                <a:gd name="T64" fmla="*/ 56 w 265"/>
                <a:gd name="T65" fmla="*/ 670 h 837"/>
                <a:gd name="T66" fmla="*/ 59 w 265"/>
                <a:gd name="T67" fmla="*/ 703 h 837"/>
                <a:gd name="T68" fmla="*/ 64 w 265"/>
                <a:gd name="T69" fmla="*/ 733 h 837"/>
                <a:gd name="T70" fmla="*/ 68 w 265"/>
                <a:gd name="T71" fmla="*/ 746 h 837"/>
                <a:gd name="T72" fmla="*/ 77 w 265"/>
                <a:gd name="T73" fmla="*/ 766 h 837"/>
                <a:gd name="T74" fmla="*/ 90 w 265"/>
                <a:gd name="T75" fmla="*/ 794 h 837"/>
                <a:gd name="T76" fmla="*/ 100 w 265"/>
                <a:gd name="T77" fmla="*/ 820 h 837"/>
                <a:gd name="T78" fmla="*/ 111 w 265"/>
                <a:gd name="T79" fmla="*/ 833 h 837"/>
                <a:gd name="T80" fmla="*/ 133 w 265"/>
                <a:gd name="T81" fmla="*/ 837 h 837"/>
                <a:gd name="T82" fmla="*/ 181 w 265"/>
                <a:gd name="T83" fmla="*/ 831 h 837"/>
                <a:gd name="T84" fmla="*/ 225 w 265"/>
                <a:gd name="T85" fmla="*/ 813 h 837"/>
                <a:gd name="T86" fmla="*/ 252 w 265"/>
                <a:gd name="T87" fmla="*/ 796 h 837"/>
                <a:gd name="T88" fmla="*/ 254 w 265"/>
                <a:gd name="T89" fmla="*/ 792 h 837"/>
                <a:gd name="T90" fmla="*/ 265 w 265"/>
                <a:gd name="T91" fmla="*/ 733 h 837"/>
                <a:gd name="T92" fmla="*/ 264 w 265"/>
                <a:gd name="T93" fmla="*/ 678 h 837"/>
                <a:gd name="T94" fmla="*/ 257 w 265"/>
                <a:gd name="T95" fmla="*/ 630 h 837"/>
                <a:gd name="T96" fmla="*/ 244 w 265"/>
                <a:gd name="T97" fmla="*/ 590 h 837"/>
                <a:gd name="T98" fmla="*/ 231 w 265"/>
                <a:gd name="T99" fmla="*/ 560 h 837"/>
                <a:gd name="T100" fmla="*/ 220 w 265"/>
                <a:gd name="T101" fmla="*/ 540 h 837"/>
                <a:gd name="T102" fmla="*/ 215 w 265"/>
                <a:gd name="T103" fmla="*/ 531 h 837"/>
                <a:gd name="T104" fmla="*/ 219 w 265"/>
                <a:gd name="T105" fmla="*/ 53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5" h="837">
                  <a:moveTo>
                    <a:pt x="219" y="536"/>
                  </a:moveTo>
                  <a:lnTo>
                    <a:pt x="219" y="536"/>
                  </a:lnTo>
                  <a:lnTo>
                    <a:pt x="212" y="501"/>
                  </a:lnTo>
                  <a:lnTo>
                    <a:pt x="204" y="469"/>
                  </a:lnTo>
                  <a:lnTo>
                    <a:pt x="197" y="436"/>
                  </a:lnTo>
                  <a:lnTo>
                    <a:pt x="189" y="406"/>
                  </a:lnTo>
                  <a:lnTo>
                    <a:pt x="180" y="378"/>
                  </a:lnTo>
                  <a:lnTo>
                    <a:pt x="173" y="350"/>
                  </a:lnTo>
                  <a:lnTo>
                    <a:pt x="165" y="324"/>
                  </a:lnTo>
                  <a:lnTo>
                    <a:pt x="156" y="298"/>
                  </a:lnTo>
                  <a:lnTo>
                    <a:pt x="149" y="275"/>
                  </a:lnTo>
                  <a:lnTo>
                    <a:pt x="140" y="253"/>
                  </a:lnTo>
                  <a:lnTo>
                    <a:pt x="132" y="232"/>
                  </a:lnTo>
                  <a:lnTo>
                    <a:pt x="125" y="211"/>
                  </a:lnTo>
                  <a:lnTo>
                    <a:pt x="117" y="192"/>
                  </a:lnTo>
                  <a:lnTo>
                    <a:pt x="109" y="173"/>
                  </a:lnTo>
                  <a:lnTo>
                    <a:pt x="103" y="156"/>
                  </a:lnTo>
                  <a:lnTo>
                    <a:pt x="96" y="140"/>
                  </a:lnTo>
                  <a:lnTo>
                    <a:pt x="96" y="140"/>
                  </a:lnTo>
                  <a:lnTo>
                    <a:pt x="80" y="103"/>
                  </a:lnTo>
                  <a:lnTo>
                    <a:pt x="67" y="72"/>
                  </a:lnTo>
                  <a:lnTo>
                    <a:pt x="53" y="47"/>
                  </a:lnTo>
                  <a:lnTo>
                    <a:pt x="42" y="26"/>
                  </a:lnTo>
                  <a:lnTo>
                    <a:pt x="33" y="12"/>
                  </a:lnTo>
                  <a:lnTo>
                    <a:pt x="24" y="4"/>
                  </a:lnTo>
                  <a:lnTo>
                    <a:pt x="16" y="0"/>
                  </a:lnTo>
                  <a:lnTo>
                    <a:pt x="10" y="3"/>
                  </a:lnTo>
                  <a:lnTo>
                    <a:pt x="10" y="3"/>
                  </a:lnTo>
                  <a:lnTo>
                    <a:pt x="5" y="9"/>
                  </a:lnTo>
                  <a:lnTo>
                    <a:pt x="2" y="19"/>
                  </a:lnTo>
                  <a:lnTo>
                    <a:pt x="0" y="32"/>
                  </a:lnTo>
                  <a:lnTo>
                    <a:pt x="0" y="47"/>
                  </a:lnTo>
                  <a:lnTo>
                    <a:pt x="1" y="65"/>
                  </a:lnTo>
                  <a:lnTo>
                    <a:pt x="2" y="87"/>
                  </a:lnTo>
                  <a:lnTo>
                    <a:pt x="5" y="112"/>
                  </a:lnTo>
                  <a:lnTo>
                    <a:pt x="9" y="140"/>
                  </a:lnTo>
                  <a:lnTo>
                    <a:pt x="9" y="140"/>
                  </a:lnTo>
                  <a:lnTo>
                    <a:pt x="9" y="147"/>
                  </a:lnTo>
                  <a:lnTo>
                    <a:pt x="10" y="155"/>
                  </a:lnTo>
                  <a:lnTo>
                    <a:pt x="9" y="164"/>
                  </a:lnTo>
                  <a:lnTo>
                    <a:pt x="9" y="173"/>
                  </a:lnTo>
                  <a:lnTo>
                    <a:pt x="7" y="181"/>
                  </a:lnTo>
                  <a:lnTo>
                    <a:pt x="6" y="190"/>
                  </a:lnTo>
                  <a:lnTo>
                    <a:pt x="5" y="199"/>
                  </a:lnTo>
                  <a:lnTo>
                    <a:pt x="4" y="207"/>
                  </a:lnTo>
                  <a:lnTo>
                    <a:pt x="4" y="207"/>
                  </a:lnTo>
                  <a:lnTo>
                    <a:pt x="1" y="231"/>
                  </a:lnTo>
                  <a:lnTo>
                    <a:pt x="1" y="255"/>
                  </a:lnTo>
                  <a:lnTo>
                    <a:pt x="1" y="283"/>
                  </a:lnTo>
                  <a:lnTo>
                    <a:pt x="2" y="310"/>
                  </a:lnTo>
                  <a:lnTo>
                    <a:pt x="4" y="337"/>
                  </a:lnTo>
                  <a:lnTo>
                    <a:pt x="6" y="366"/>
                  </a:lnTo>
                  <a:lnTo>
                    <a:pt x="10" y="394"/>
                  </a:lnTo>
                  <a:lnTo>
                    <a:pt x="13" y="423"/>
                  </a:lnTo>
                  <a:lnTo>
                    <a:pt x="18" y="452"/>
                  </a:lnTo>
                  <a:lnTo>
                    <a:pt x="22" y="479"/>
                  </a:lnTo>
                  <a:lnTo>
                    <a:pt x="27" y="505"/>
                  </a:lnTo>
                  <a:lnTo>
                    <a:pt x="31" y="530"/>
                  </a:lnTo>
                  <a:lnTo>
                    <a:pt x="36" y="554"/>
                  </a:lnTo>
                  <a:lnTo>
                    <a:pt x="41" y="575"/>
                  </a:lnTo>
                  <a:lnTo>
                    <a:pt x="45" y="595"/>
                  </a:lnTo>
                  <a:lnTo>
                    <a:pt x="50" y="612"/>
                  </a:lnTo>
                  <a:lnTo>
                    <a:pt x="50" y="612"/>
                  </a:lnTo>
                  <a:lnTo>
                    <a:pt x="52" y="632"/>
                  </a:lnTo>
                  <a:lnTo>
                    <a:pt x="54" y="652"/>
                  </a:lnTo>
                  <a:lnTo>
                    <a:pt x="56" y="670"/>
                  </a:lnTo>
                  <a:lnTo>
                    <a:pt x="57" y="687"/>
                  </a:lnTo>
                  <a:lnTo>
                    <a:pt x="59" y="703"/>
                  </a:lnTo>
                  <a:lnTo>
                    <a:pt x="62" y="718"/>
                  </a:lnTo>
                  <a:lnTo>
                    <a:pt x="64" y="733"/>
                  </a:lnTo>
                  <a:lnTo>
                    <a:pt x="68" y="746"/>
                  </a:lnTo>
                  <a:lnTo>
                    <a:pt x="68" y="746"/>
                  </a:lnTo>
                  <a:lnTo>
                    <a:pt x="73" y="755"/>
                  </a:lnTo>
                  <a:lnTo>
                    <a:pt x="77" y="766"/>
                  </a:lnTo>
                  <a:lnTo>
                    <a:pt x="84" y="779"/>
                  </a:lnTo>
                  <a:lnTo>
                    <a:pt x="90" y="794"/>
                  </a:lnTo>
                  <a:lnTo>
                    <a:pt x="96" y="808"/>
                  </a:lnTo>
                  <a:lnTo>
                    <a:pt x="100" y="820"/>
                  </a:lnTo>
                  <a:lnTo>
                    <a:pt x="106" y="829"/>
                  </a:lnTo>
                  <a:lnTo>
                    <a:pt x="111" y="833"/>
                  </a:lnTo>
                  <a:lnTo>
                    <a:pt x="111" y="833"/>
                  </a:lnTo>
                  <a:lnTo>
                    <a:pt x="133" y="837"/>
                  </a:lnTo>
                  <a:lnTo>
                    <a:pt x="157" y="837"/>
                  </a:lnTo>
                  <a:lnTo>
                    <a:pt x="181" y="831"/>
                  </a:lnTo>
                  <a:lnTo>
                    <a:pt x="204" y="822"/>
                  </a:lnTo>
                  <a:lnTo>
                    <a:pt x="225" y="813"/>
                  </a:lnTo>
                  <a:lnTo>
                    <a:pt x="241" y="804"/>
                  </a:lnTo>
                  <a:lnTo>
                    <a:pt x="252" y="796"/>
                  </a:lnTo>
                  <a:lnTo>
                    <a:pt x="254" y="792"/>
                  </a:lnTo>
                  <a:lnTo>
                    <a:pt x="254" y="792"/>
                  </a:lnTo>
                  <a:lnTo>
                    <a:pt x="261" y="761"/>
                  </a:lnTo>
                  <a:lnTo>
                    <a:pt x="265" y="733"/>
                  </a:lnTo>
                  <a:lnTo>
                    <a:pt x="265" y="704"/>
                  </a:lnTo>
                  <a:lnTo>
                    <a:pt x="264" y="678"/>
                  </a:lnTo>
                  <a:lnTo>
                    <a:pt x="261" y="653"/>
                  </a:lnTo>
                  <a:lnTo>
                    <a:pt x="257" y="630"/>
                  </a:lnTo>
                  <a:lnTo>
                    <a:pt x="250" y="609"/>
                  </a:lnTo>
                  <a:lnTo>
                    <a:pt x="244" y="590"/>
                  </a:lnTo>
                  <a:lnTo>
                    <a:pt x="237" y="574"/>
                  </a:lnTo>
                  <a:lnTo>
                    <a:pt x="231" y="560"/>
                  </a:lnTo>
                  <a:lnTo>
                    <a:pt x="225" y="548"/>
                  </a:lnTo>
                  <a:lnTo>
                    <a:pt x="220" y="540"/>
                  </a:lnTo>
                  <a:lnTo>
                    <a:pt x="217" y="534"/>
                  </a:lnTo>
                  <a:lnTo>
                    <a:pt x="215" y="531"/>
                  </a:lnTo>
                  <a:lnTo>
                    <a:pt x="215" y="532"/>
                  </a:lnTo>
                  <a:lnTo>
                    <a:pt x="219" y="536"/>
                  </a:lnTo>
                </a:path>
              </a:pathLst>
            </a:custGeom>
            <a:noFill/>
            <a:ln w="0">
              <a:solidFill>
                <a:srgbClr val="000000"/>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08" name="Freeform 40"/>
            <p:cNvSpPr>
              <a:spLocks noChangeAspect="1"/>
            </p:cNvSpPr>
            <p:nvPr/>
          </p:nvSpPr>
          <p:spPr bwMode="auto">
            <a:xfrm>
              <a:off x="4289" y="2853"/>
              <a:ext cx="94" cy="69"/>
            </a:xfrm>
            <a:custGeom>
              <a:avLst/>
              <a:gdLst>
                <a:gd name="T0" fmla="*/ 0 w 172"/>
                <a:gd name="T1" fmla="*/ 127 h 127"/>
                <a:gd name="T2" fmla="*/ 0 w 172"/>
                <a:gd name="T3" fmla="*/ 127 h 127"/>
                <a:gd name="T4" fmla="*/ 7 w 172"/>
                <a:gd name="T5" fmla="*/ 122 h 127"/>
                <a:gd name="T6" fmla="*/ 14 w 172"/>
                <a:gd name="T7" fmla="*/ 116 h 127"/>
                <a:gd name="T8" fmla="*/ 22 w 172"/>
                <a:gd name="T9" fmla="*/ 109 h 127"/>
                <a:gd name="T10" fmla="*/ 29 w 172"/>
                <a:gd name="T11" fmla="*/ 101 h 127"/>
                <a:gd name="T12" fmla="*/ 35 w 172"/>
                <a:gd name="T13" fmla="*/ 92 h 127"/>
                <a:gd name="T14" fmla="*/ 41 w 172"/>
                <a:gd name="T15" fmla="*/ 82 h 127"/>
                <a:gd name="T16" fmla="*/ 48 w 172"/>
                <a:gd name="T17" fmla="*/ 71 h 127"/>
                <a:gd name="T18" fmla="*/ 54 w 172"/>
                <a:gd name="T19" fmla="*/ 60 h 127"/>
                <a:gd name="T20" fmla="*/ 54 w 172"/>
                <a:gd name="T21" fmla="*/ 60 h 127"/>
                <a:gd name="T22" fmla="*/ 58 w 172"/>
                <a:gd name="T23" fmla="*/ 53 h 127"/>
                <a:gd name="T24" fmla="*/ 62 w 172"/>
                <a:gd name="T25" fmla="*/ 47 h 127"/>
                <a:gd name="T26" fmla="*/ 66 w 172"/>
                <a:gd name="T27" fmla="*/ 40 h 127"/>
                <a:gd name="T28" fmla="*/ 71 w 172"/>
                <a:gd name="T29" fmla="*/ 34 h 127"/>
                <a:gd name="T30" fmla="*/ 76 w 172"/>
                <a:gd name="T31" fmla="*/ 27 h 127"/>
                <a:gd name="T32" fmla="*/ 81 w 172"/>
                <a:gd name="T33" fmla="*/ 21 h 127"/>
                <a:gd name="T34" fmla="*/ 87 w 172"/>
                <a:gd name="T35" fmla="*/ 15 h 127"/>
                <a:gd name="T36" fmla="*/ 92 w 172"/>
                <a:gd name="T37" fmla="*/ 9 h 127"/>
                <a:gd name="T38" fmla="*/ 92 w 172"/>
                <a:gd name="T39" fmla="*/ 9 h 127"/>
                <a:gd name="T40" fmla="*/ 99 w 172"/>
                <a:gd name="T41" fmla="*/ 4 h 127"/>
                <a:gd name="T42" fmla="*/ 108 w 172"/>
                <a:gd name="T43" fmla="*/ 0 h 127"/>
                <a:gd name="T44" fmla="*/ 117 w 172"/>
                <a:gd name="T45" fmla="*/ 0 h 127"/>
                <a:gd name="T46" fmla="*/ 127 w 172"/>
                <a:gd name="T47" fmla="*/ 1 h 127"/>
                <a:gd name="T48" fmla="*/ 138 w 172"/>
                <a:gd name="T49" fmla="*/ 5 h 127"/>
                <a:gd name="T50" fmla="*/ 149 w 172"/>
                <a:gd name="T51" fmla="*/ 10 h 127"/>
                <a:gd name="T52" fmla="*/ 161 w 172"/>
                <a:gd name="T53" fmla="*/ 18 h 127"/>
                <a:gd name="T54" fmla="*/ 172 w 172"/>
                <a:gd name="T55" fmla="*/ 2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 h="127">
                  <a:moveTo>
                    <a:pt x="0" y="127"/>
                  </a:moveTo>
                  <a:lnTo>
                    <a:pt x="0" y="127"/>
                  </a:lnTo>
                  <a:lnTo>
                    <a:pt x="7" y="122"/>
                  </a:lnTo>
                  <a:lnTo>
                    <a:pt x="14" y="116"/>
                  </a:lnTo>
                  <a:lnTo>
                    <a:pt x="22" y="109"/>
                  </a:lnTo>
                  <a:lnTo>
                    <a:pt x="29" y="101"/>
                  </a:lnTo>
                  <a:lnTo>
                    <a:pt x="35" y="92"/>
                  </a:lnTo>
                  <a:lnTo>
                    <a:pt x="41" y="82"/>
                  </a:lnTo>
                  <a:lnTo>
                    <a:pt x="48" y="71"/>
                  </a:lnTo>
                  <a:lnTo>
                    <a:pt x="54" y="60"/>
                  </a:lnTo>
                  <a:lnTo>
                    <a:pt x="54" y="60"/>
                  </a:lnTo>
                  <a:lnTo>
                    <a:pt x="58" y="53"/>
                  </a:lnTo>
                  <a:lnTo>
                    <a:pt x="62" y="47"/>
                  </a:lnTo>
                  <a:lnTo>
                    <a:pt x="66" y="40"/>
                  </a:lnTo>
                  <a:lnTo>
                    <a:pt x="71" y="34"/>
                  </a:lnTo>
                  <a:lnTo>
                    <a:pt x="76" y="27"/>
                  </a:lnTo>
                  <a:lnTo>
                    <a:pt x="81" y="21"/>
                  </a:lnTo>
                  <a:lnTo>
                    <a:pt x="87" y="15"/>
                  </a:lnTo>
                  <a:lnTo>
                    <a:pt x="92" y="9"/>
                  </a:lnTo>
                  <a:lnTo>
                    <a:pt x="92" y="9"/>
                  </a:lnTo>
                  <a:lnTo>
                    <a:pt x="99" y="4"/>
                  </a:lnTo>
                  <a:lnTo>
                    <a:pt x="108" y="0"/>
                  </a:lnTo>
                  <a:lnTo>
                    <a:pt x="117" y="0"/>
                  </a:lnTo>
                  <a:lnTo>
                    <a:pt x="127" y="1"/>
                  </a:lnTo>
                  <a:lnTo>
                    <a:pt x="138" y="5"/>
                  </a:lnTo>
                  <a:lnTo>
                    <a:pt x="149" y="10"/>
                  </a:lnTo>
                  <a:lnTo>
                    <a:pt x="161" y="18"/>
                  </a:lnTo>
                  <a:lnTo>
                    <a:pt x="172" y="28"/>
                  </a:lnTo>
                </a:path>
              </a:pathLst>
            </a:custGeom>
            <a:noFill/>
            <a:ln w="0">
              <a:solidFill>
                <a:srgbClr val="000000"/>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09" name="Freeform 41"/>
            <p:cNvSpPr>
              <a:spLocks noChangeAspect="1"/>
            </p:cNvSpPr>
            <p:nvPr/>
          </p:nvSpPr>
          <p:spPr bwMode="auto">
            <a:xfrm>
              <a:off x="4133" y="2527"/>
              <a:ext cx="173" cy="541"/>
            </a:xfrm>
            <a:custGeom>
              <a:avLst/>
              <a:gdLst>
                <a:gd name="T0" fmla="*/ 227 w 310"/>
                <a:gd name="T1" fmla="*/ 631 h 985"/>
                <a:gd name="T2" fmla="*/ 248 w 310"/>
                <a:gd name="T3" fmla="*/ 658 h 985"/>
                <a:gd name="T4" fmla="*/ 268 w 310"/>
                <a:gd name="T5" fmla="*/ 697 h 985"/>
                <a:gd name="T6" fmla="*/ 287 w 310"/>
                <a:gd name="T7" fmla="*/ 744 h 985"/>
                <a:gd name="T8" fmla="*/ 300 w 310"/>
                <a:gd name="T9" fmla="*/ 791 h 985"/>
                <a:gd name="T10" fmla="*/ 308 w 310"/>
                <a:gd name="T11" fmla="*/ 835 h 985"/>
                <a:gd name="T12" fmla="*/ 308 w 310"/>
                <a:gd name="T13" fmla="*/ 873 h 985"/>
                <a:gd name="T14" fmla="*/ 299 w 310"/>
                <a:gd name="T15" fmla="*/ 898 h 985"/>
                <a:gd name="T16" fmla="*/ 277 w 310"/>
                <a:gd name="T17" fmla="*/ 925 h 985"/>
                <a:gd name="T18" fmla="*/ 254 w 310"/>
                <a:gd name="T19" fmla="*/ 951 h 985"/>
                <a:gd name="T20" fmla="*/ 232 w 310"/>
                <a:gd name="T21" fmla="*/ 964 h 985"/>
                <a:gd name="T22" fmla="*/ 213 w 310"/>
                <a:gd name="T23" fmla="*/ 974 h 985"/>
                <a:gd name="T24" fmla="*/ 193 w 310"/>
                <a:gd name="T25" fmla="*/ 985 h 985"/>
                <a:gd name="T26" fmla="*/ 161 w 310"/>
                <a:gd name="T27" fmla="*/ 973 h 985"/>
                <a:gd name="T28" fmla="*/ 118 w 310"/>
                <a:gd name="T29" fmla="*/ 939 h 985"/>
                <a:gd name="T30" fmla="*/ 72 w 310"/>
                <a:gd name="T31" fmla="*/ 892 h 985"/>
                <a:gd name="T32" fmla="*/ 45 w 310"/>
                <a:gd name="T33" fmla="*/ 845 h 985"/>
                <a:gd name="T34" fmla="*/ 43 w 310"/>
                <a:gd name="T35" fmla="*/ 790 h 985"/>
                <a:gd name="T36" fmla="*/ 48 w 310"/>
                <a:gd name="T37" fmla="*/ 731 h 985"/>
                <a:gd name="T38" fmla="*/ 52 w 310"/>
                <a:gd name="T39" fmla="*/ 683 h 985"/>
                <a:gd name="T40" fmla="*/ 45 w 310"/>
                <a:gd name="T41" fmla="*/ 641 h 985"/>
                <a:gd name="T42" fmla="*/ 36 w 310"/>
                <a:gd name="T43" fmla="*/ 587 h 985"/>
                <a:gd name="T44" fmla="*/ 26 w 310"/>
                <a:gd name="T45" fmla="*/ 529 h 985"/>
                <a:gd name="T46" fmla="*/ 18 w 310"/>
                <a:gd name="T47" fmla="*/ 474 h 985"/>
                <a:gd name="T48" fmla="*/ 9 w 310"/>
                <a:gd name="T49" fmla="*/ 419 h 985"/>
                <a:gd name="T50" fmla="*/ 3 w 310"/>
                <a:gd name="T51" fmla="*/ 367 h 985"/>
                <a:gd name="T52" fmla="*/ 0 w 310"/>
                <a:gd name="T53" fmla="*/ 320 h 985"/>
                <a:gd name="T54" fmla="*/ 0 w 310"/>
                <a:gd name="T55" fmla="*/ 278 h 985"/>
                <a:gd name="T56" fmla="*/ 2 w 310"/>
                <a:gd name="T57" fmla="*/ 242 h 985"/>
                <a:gd name="T58" fmla="*/ 5 w 310"/>
                <a:gd name="T59" fmla="*/ 204 h 985"/>
                <a:gd name="T60" fmla="*/ 5 w 310"/>
                <a:gd name="T61" fmla="*/ 168 h 985"/>
                <a:gd name="T62" fmla="*/ 3 w 310"/>
                <a:gd name="T63" fmla="*/ 135 h 985"/>
                <a:gd name="T64" fmla="*/ 1 w 310"/>
                <a:gd name="T65" fmla="*/ 104 h 985"/>
                <a:gd name="T66" fmla="*/ 2 w 310"/>
                <a:gd name="T67" fmla="*/ 72 h 985"/>
                <a:gd name="T68" fmla="*/ 5 w 310"/>
                <a:gd name="T69" fmla="*/ 47 h 985"/>
                <a:gd name="T70" fmla="*/ 8 w 310"/>
                <a:gd name="T71" fmla="*/ 29 h 985"/>
                <a:gd name="T72" fmla="*/ 14 w 310"/>
                <a:gd name="T73" fmla="*/ 11 h 985"/>
                <a:gd name="T74" fmla="*/ 25 w 310"/>
                <a:gd name="T75" fmla="*/ 0 h 985"/>
                <a:gd name="T76" fmla="*/ 37 w 310"/>
                <a:gd name="T77" fmla="*/ 11 h 985"/>
                <a:gd name="T78" fmla="*/ 53 w 310"/>
                <a:gd name="T79" fmla="*/ 40 h 985"/>
                <a:gd name="T80" fmla="*/ 72 w 310"/>
                <a:gd name="T81" fmla="*/ 87 h 985"/>
                <a:gd name="T82" fmla="*/ 94 w 310"/>
                <a:gd name="T83" fmla="*/ 151 h 985"/>
                <a:gd name="T84" fmla="*/ 118 w 310"/>
                <a:gd name="T85" fmla="*/ 230 h 985"/>
                <a:gd name="T86" fmla="*/ 146 w 310"/>
                <a:gd name="T87" fmla="*/ 325 h 985"/>
                <a:gd name="T88" fmla="*/ 166 w 310"/>
                <a:gd name="T89" fmla="*/ 392 h 985"/>
                <a:gd name="T90" fmla="*/ 174 w 310"/>
                <a:gd name="T91" fmla="*/ 419 h 985"/>
                <a:gd name="T92" fmla="*/ 181 w 310"/>
                <a:gd name="T93" fmla="*/ 448 h 985"/>
                <a:gd name="T94" fmla="*/ 190 w 310"/>
                <a:gd name="T95" fmla="*/ 477 h 985"/>
                <a:gd name="T96" fmla="*/ 198 w 310"/>
                <a:gd name="T97" fmla="*/ 509 h 985"/>
                <a:gd name="T98" fmla="*/ 204 w 310"/>
                <a:gd name="T99" fmla="*/ 541 h 985"/>
                <a:gd name="T100" fmla="*/ 212 w 310"/>
                <a:gd name="T101" fmla="*/ 574 h 985"/>
                <a:gd name="T102" fmla="*/ 216 w 310"/>
                <a:gd name="T103" fmla="*/ 606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0" h="985">
                  <a:moveTo>
                    <a:pt x="218" y="622"/>
                  </a:moveTo>
                  <a:lnTo>
                    <a:pt x="227" y="631"/>
                  </a:lnTo>
                  <a:lnTo>
                    <a:pt x="238" y="643"/>
                  </a:lnTo>
                  <a:lnTo>
                    <a:pt x="248" y="658"/>
                  </a:lnTo>
                  <a:lnTo>
                    <a:pt x="259" y="676"/>
                  </a:lnTo>
                  <a:lnTo>
                    <a:pt x="268" y="697"/>
                  </a:lnTo>
                  <a:lnTo>
                    <a:pt x="278" y="721"/>
                  </a:lnTo>
                  <a:lnTo>
                    <a:pt x="287" y="744"/>
                  </a:lnTo>
                  <a:lnTo>
                    <a:pt x="294" y="767"/>
                  </a:lnTo>
                  <a:lnTo>
                    <a:pt x="300" y="791"/>
                  </a:lnTo>
                  <a:lnTo>
                    <a:pt x="305" y="814"/>
                  </a:lnTo>
                  <a:lnTo>
                    <a:pt x="308" y="835"/>
                  </a:lnTo>
                  <a:lnTo>
                    <a:pt x="310" y="856"/>
                  </a:lnTo>
                  <a:lnTo>
                    <a:pt x="308" y="873"/>
                  </a:lnTo>
                  <a:lnTo>
                    <a:pt x="305" y="887"/>
                  </a:lnTo>
                  <a:lnTo>
                    <a:pt x="299" y="898"/>
                  </a:lnTo>
                  <a:lnTo>
                    <a:pt x="289" y="904"/>
                  </a:lnTo>
                  <a:lnTo>
                    <a:pt x="277" y="925"/>
                  </a:lnTo>
                  <a:lnTo>
                    <a:pt x="265" y="940"/>
                  </a:lnTo>
                  <a:lnTo>
                    <a:pt x="254" y="951"/>
                  </a:lnTo>
                  <a:lnTo>
                    <a:pt x="243" y="959"/>
                  </a:lnTo>
                  <a:lnTo>
                    <a:pt x="232" y="964"/>
                  </a:lnTo>
                  <a:lnTo>
                    <a:pt x="222" y="969"/>
                  </a:lnTo>
                  <a:lnTo>
                    <a:pt x="213" y="974"/>
                  </a:lnTo>
                  <a:lnTo>
                    <a:pt x="204" y="981"/>
                  </a:lnTo>
                  <a:lnTo>
                    <a:pt x="193" y="985"/>
                  </a:lnTo>
                  <a:lnTo>
                    <a:pt x="179" y="982"/>
                  </a:lnTo>
                  <a:lnTo>
                    <a:pt x="161" y="973"/>
                  </a:lnTo>
                  <a:lnTo>
                    <a:pt x="140" y="959"/>
                  </a:lnTo>
                  <a:lnTo>
                    <a:pt x="118" y="939"/>
                  </a:lnTo>
                  <a:lnTo>
                    <a:pt x="95" y="917"/>
                  </a:lnTo>
                  <a:lnTo>
                    <a:pt x="72" y="892"/>
                  </a:lnTo>
                  <a:lnTo>
                    <a:pt x="51" y="866"/>
                  </a:lnTo>
                  <a:lnTo>
                    <a:pt x="45" y="845"/>
                  </a:lnTo>
                  <a:lnTo>
                    <a:pt x="43" y="819"/>
                  </a:lnTo>
                  <a:lnTo>
                    <a:pt x="43" y="790"/>
                  </a:lnTo>
                  <a:lnTo>
                    <a:pt x="46" y="760"/>
                  </a:lnTo>
                  <a:lnTo>
                    <a:pt x="48" y="731"/>
                  </a:lnTo>
                  <a:lnTo>
                    <a:pt x="51" y="704"/>
                  </a:lnTo>
                  <a:lnTo>
                    <a:pt x="52" y="683"/>
                  </a:lnTo>
                  <a:lnTo>
                    <a:pt x="49" y="669"/>
                  </a:lnTo>
                  <a:lnTo>
                    <a:pt x="45" y="641"/>
                  </a:lnTo>
                  <a:lnTo>
                    <a:pt x="41" y="614"/>
                  </a:lnTo>
                  <a:lnTo>
                    <a:pt x="36" y="587"/>
                  </a:lnTo>
                  <a:lnTo>
                    <a:pt x="31" y="558"/>
                  </a:lnTo>
                  <a:lnTo>
                    <a:pt x="26" y="529"/>
                  </a:lnTo>
                  <a:lnTo>
                    <a:pt x="22" y="501"/>
                  </a:lnTo>
                  <a:lnTo>
                    <a:pt x="18" y="474"/>
                  </a:lnTo>
                  <a:lnTo>
                    <a:pt x="13" y="446"/>
                  </a:lnTo>
                  <a:lnTo>
                    <a:pt x="9" y="419"/>
                  </a:lnTo>
                  <a:lnTo>
                    <a:pt x="7" y="393"/>
                  </a:lnTo>
                  <a:lnTo>
                    <a:pt x="3" y="367"/>
                  </a:lnTo>
                  <a:lnTo>
                    <a:pt x="2" y="343"/>
                  </a:lnTo>
                  <a:lnTo>
                    <a:pt x="0" y="320"/>
                  </a:lnTo>
                  <a:lnTo>
                    <a:pt x="0" y="298"/>
                  </a:lnTo>
                  <a:lnTo>
                    <a:pt x="0" y="278"/>
                  </a:lnTo>
                  <a:lnTo>
                    <a:pt x="1" y="260"/>
                  </a:lnTo>
                  <a:lnTo>
                    <a:pt x="2" y="242"/>
                  </a:lnTo>
                  <a:lnTo>
                    <a:pt x="3" y="224"/>
                  </a:lnTo>
                  <a:lnTo>
                    <a:pt x="5" y="204"/>
                  </a:lnTo>
                  <a:lnTo>
                    <a:pt x="5" y="186"/>
                  </a:lnTo>
                  <a:lnTo>
                    <a:pt x="5" y="168"/>
                  </a:lnTo>
                  <a:lnTo>
                    <a:pt x="3" y="151"/>
                  </a:lnTo>
                  <a:lnTo>
                    <a:pt x="3" y="135"/>
                  </a:lnTo>
                  <a:lnTo>
                    <a:pt x="2" y="124"/>
                  </a:lnTo>
                  <a:lnTo>
                    <a:pt x="1" y="104"/>
                  </a:lnTo>
                  <a:lnTo>
                    <a:pt x="1" y="87"/>
                  </a:lnTo>
                  <a:lnTo>
                    <a:pt x="2" y="72"/>
                  </a:lnTo>
                  <a:lnTo>
                    <a:pt x="3" y="59"/>
                  </a:lnTo>
                  <a:lnTo>
                    <a:pt x="5" y="47"/>
                  </a:lnTo>
                  <a:lnTo>
                    <a:pt x="7" y="38"/>
                  </a:lnTo>
                  <a:lnTo>
                    <a:pt x="8" y="29"/>
                  </a:lnTo>
                  <a:lnTo>
                    <a:pt x="11" y="22"/>
                  </a:lnTo>
                  <a:lnTo>
                    <a:pt x="14" y="11"/>
                  </a:lnTo>
                  <a:lnTo>
                    <a:pt x="19" y="3"/>
                  </a:lnTo>
                  <a:lnTo>
                    <a:pt x="25" y="0"/>
                  </a:lnTo>
                  <a:lnTo>
                    <a:pt x="31" y="4"/>
                  </a:lnTo>
                  <a:lnTo>
                    <a:pt x="37" y="11"/>
                  </a:lnTo>
                  <a:lnTo>
                    <a:pt x="45" y="24"/>
                  </a:lnTo>
                  <a:lnTo>
                    <a:pt x="53" y="40"/>
                  </a:lnTo>
                  <a:lnTo>
                    <a:pt x="63" y="61"/>
                  </a:lnTo>
                  <a:lnTo>
                    <a:pt x="72" y="87"/>
                  </a:lnTo>
                  <a:lnTo>
                    <a:pt x="82" y="117"/>
                  </a:lnTo>
                  <a:lnTo>
                    <a:pt x="94" y="151"/>
                  </a:lnTo>
                  <a:lnTo>
                    <a:pt x="106" y="189"/>
                  </a:lnTo>
                  <a:lnTo>
                    <a:pt x="118" y="230"/>
                  </a:lnTo>
                  <a:lnTo>
                    <a:pt x="132" y="276"/>
                  </a:lnTo>
                  <a:lnTo>
                    <a:pt x="146" y="325"/>
                  </a:lnTo>
                  <a:lnTo>
                    <a:pt x="162" y="379"/>
                  </a:lnTo>
                  <a:lnTo>
                    <a:pt x="166" y="392"/>
                  </a:lnTo>
                  <a:lnTo>
                    <a:pt x="169" y="405"/>
                  </a:lnTo>
                  <a:lnTo>
                    <a:pt x="174" y="419"/>
                  </a:lnTo>
                  <a:lnTo>
                    <a:pt x="178" y="432"/>
                  </a:lnTo>
                  <a:lnTo>
                    <a:pt x="181" y="448"/>
                  </a:lnTo>
                  <a:lnTo>
                    <a:pt x="186" y="462"/>
                  </a:lnTo>
                  <a:lnTo>
                    <a:pt x="190" y="477"/>
                  </a:lnTo>
                  <a:lnTo>
                    <a:pt x="193" y="493"/>
                  </a:lnTo>
                  <a:lnTo>
                    <a:pt x="198" y="509"/>
                  </a:lnTo>
                  <a:lnTo>
                    <a:pt x="202" y="524"/>
                  </a:lnTo>
                  <a:lnTo>
                    <a:pt x="204" y="541"/>
                  </a:lnTo>
                  <a:lnTo>
                    <a:pt x="208" y="557"/>
                  </a:lnTo>
                  <a:lnTo>
                    <a:pt x="212" y="574"/>
                  </a:lnTo>
                  <a:lnTo>
                    <a:pt x="214" y="589"/>
                  </a:lnTo>
                  <a:lnTo>
                    <a:pt x="216" y="606"/>
                  </a:lnTo>
                  <a:lnTo>
                    <a:pt x="218" y="622"/>
                  </a:lnTo>
                  <a:close/>
                </a:path>
              </a:pathLst>
            </a:custGeom>
            <a:solidFill>
              <a:srgbClr val="FF9966">
                <a:alpha val="5500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58410" name="Freeform 42"/>
            <p:cNvSpPr>
              <a:spLocks noChangeAspect="1"/>
            </p:cNvSpPr>
            <p:nvPr/>
          </p:nvSpPr>
          <p:spPr bwMode="auto">
            <a:xfrm>
              <a:off x="4133" y="2527"/>
              <a:ext cx="173" cy="541"/>
            </a:xfrm>
            <a:custGeom>
              <a:avLst/>
              <a:gdLst>
                <a:gd name="T0" fmla="*/ 218 w 310"/>
                <a:gd name="T1" fmla="*/ 622 h 985"/>
                <a:gd name="T2" fmla="*/ 238 w 310"/>
                <a:gd name="T3" fmla="*/ 643 h 985"/>
                <a:gd name="T4" fmla="*/ 259 w 310"/>
                <a:gd name="T5" fmla="*/ 676 h 985"/>
                <a:gd name="T6" fmla="*/ 278 w 310"/>
                <a:gd name="T7" fmla="*/ 721 h 985"/>
                <a:gd name="T8" fmla="*/ 294 w 310"/>
                <a:gd name="T9" fmla="*/ 767 h 985"/>
                <a:gd name="T10" fmla="*/ 305 w 310"/>
                <a:gd name="T11" fmla="*/ 814 h 985"/>
                <a:gd name="T12" fmla="*/ 310 w 310"/>
                <a:gd name="T13" fmla="*/ 856 h 985"/>
                <a:gd name="T14" fmla="*/ 305 w 310"/>
                <a:gd name="T15" fmla="*/ 887 h 985"/>
                <a:gd name="T16" fmla="*/ 289 w 310"/>
                <a:gd name="T17" fmla="*/ 904 h 985"/>
                <a:gd name="T18" fmla="*/ 277 w 310"/>
                <a:gd name="T19" fmla="*/ 925 h 985"/>
                <a:gd name="T20" fmla="*/ 254 w 310"/>
                <a:gd name="T21" fmla="*/ 951 h 985"/>
                <a:gd name="T22" fmla="*/ 232 w 310"/>
                <a:gd name="T23" fmla="*/ 964 h 985"/>
                <a:gd name="T24" fmla="*/ 213 w 310"/>
                <a:gd name="T25" fmla="*/ 974 h 985"/>
                <a:gd name="T26" fmla="*/ 204 w 310"/>
                <a:gd name="T27" fmla="*/ 981 h 985"/>
                <a:gd name="T28" fmla="*/ 179 w 310"/>
                <a:gd name="T29" fmla="*/ 982 h 985"/>
                <a:gd name="T30" fmla="*/ 140 w 310"/>
                <a:gd name="T31" fmla="*/ 959 h 985"/>
                <a:gd name="T32" fmla="*/ 95 w 310"/>
                <a:gd name="T33" fmla="*/ 917 h 985"/>
                <a:gd name="T34" fmla="*/ 51 w 310"/>
                <a:gd name="T35" fmla="*/ 866 h 985"/>
                <a:gd name="T36" fmla="*/ 45 w 310"/>
                <a:gd name="T37" fmla="*/ 845 h 985"/>
                <a:gd name="T38" fmla="*/ 43 w 310"/>
                <a:gd name="T39" fmla="*/ 790 h 985"/>
                <a:gd name="T40" fmla="*/ 48 w 310"/>
                <a:gd name="T41" fmla="*/ 731 h 985"/>
                <a:gd name="T42" fmla="*/ 52 w 310"/>
                <a:gd name="T43" fmla="*/ 683 h 985"/>
                <a:gd name="T44" fmla="*/ 49 w 310"/>
                <a:gd name="T45" fmla="*/ 669 h 985"/>
                <a:gd name="T46" fmla="*/ 41 w 310"/>
                <a:gd name="T47" fmla="*/ 614 h 985"/>
                <a:gd name="T48" fmla="*/ 31 w 310"/>
                <a:gd name="T49" fmla="*/ 558 h 985"/>
                <a:gd name="T50" fmla="*/ 22 w 310"/>
                <a:gd name="T51" fmla="*/ 501 h 985"/>
                <a:gd name="T52" fmla="*/ 13 w 310"/>
                <a:gd name="T53" fmla="*/ 446 h 985"/>
                <a:gd name="T54" fmla="*/ 7 w 310"/>
                <a:gd name="T55" fmla="*/ 393 h 985"/>
                <a:gd name="T56" fmla="*/ 2 w 310"/>
                <a:gd name="T57" fmla="*/ 343 h 985"/>
                <a:gd name="T58" fmla="*/ 0 w 310"/>
                <a:gd name="T59" fmla="*/ 298 h 985"/>
                <a:gd name="T60" fmla="*/ 1 w 310"/>
                <a:gd name="T61" fmla="*/ 260 h 985"/>
                <a:gd name="T62" fmla="*/ 2 w 310"/>
                <a:gd name="T63" fmla="*/ 242 h 985"/>
                <a:gd name="T64" fmla="*/ 5 w 310"/>
                <a:gd name="T65" fmla="*/ 204 h 985"/>
                <a:gd name="T66" fmla="*/ 5 w 310"/>
                <a:gd name="T67" fmla="*/ 168 h 985"/>
                <a:gd name="T68" fmla="*/ 3 w 310"/>
                <a:gd name="T69" fmla="*/ 135 h 985"/>
                <a:gd name="T70" fmla="*/ 2 w 310"/>
                <a:gd name="T71" fmla="*/ 124 h 985"/>
                <a:gd name="T72" fmla="*/ 1 w 310"/>
                <a:gd name="T73" fmla="*/ 87 h 985"/>
                <a:gd name="T74" fmla="*/ 3 w 310"/>
                <a:gd name="T75" fmla="*/ 59 h 985"/>
                <a:gd name="T76" fmla="*/ 7 w 310"/>
                <a:gd name="T77" fmla="*/ 38 h 985"/>
                <a:gd name="T78" fmla="*/ 11 w 310"/>
                <a:gd name="T79" fmla="*/ 22 h 985"/>
                <a:gd name="T80" fmla="*/ 14 w 310"/>
                <a:gd name="T81" fmla="*/ 11 h 985"/>
                <a:gd name="T82" fmla="*/ 25 w 310"/>
                <a:gd name="T83" fmla="*/ 0 h 985"/>
                <a:gd name="T84" fmla="*/ 37 w 310"/>
                <a:gd name="T85" fmla="*/ 11 h 985"/>
                <a:gd name="T86" fmla="*/ 53 w 310"/>
                <a:gd name="T87" fmla="*/ 40 h 985"/>
                <a:gd name="T88" fmla="*/ 72 w 310"/>
                <a:gd name="T89" fmla="*/ 87 h 985"/>
                <a:gd name="T90" fmla="*/ 94 w 310"/>
                <a:gd name="T91" fmla="*/ 151 h 985"/>
                <a:gd name="T92" fmla="*/ 118 w 310"/>
                <a:gd name="T93" fmla="*/ 230 h 985"/>
                <a:gd name="T94" fmla="*/ 146 w 310"/>
                <a:gd name="T95" fmla="*/ 325 h 985"/>
                <a:gd name="T96" fmla="*/ 162 w 310"/>
                <a:gd name="T97" fmla="*/ 379 h 985"/>
                <a:gd name="T98" fmla="*/ 169 w 310"/>
                <a:gd name="T99" fmla="*/ 405 h 985"/>
                <a:gd name="T100" fmla="*/ 178 w 310"/>
                <a:gd name="T101" fmla="*/ 432 h 985"/>
                <a:gd name="T102" fmla="*/ 186 w 310"/>
                <a:gd name="T103" fmla="*/ 462 h 985"/>
                <a:gd name="T104" fmla="*/ 193 w 310"/>
                <a:gd name="T105" fmla="*/ 493 h 985"/>
                <a:gd name="T106" fmla="*/ 202 w 310"/>
                <a:gd name="T107" fmla="*/ 524 h 985"/>
                <a:gd name="T108" fmla="*/ 208 w 310"/>
                <a:gd name="T109" fmla="*/ 557 h 985"/>
                <a:gd name="T110" fmla="*/ 214 w 310"/>
                <a:gd name="T111" fmla="*/ 589 h 985"/>
                <a:gd name="T112" fmla="*/ 218 w 310"/>
                <a:gd name="T113" fmla="*/ 622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0" h="985">
                  <a:moveTo>
                    <a:pt x="218" y="622"/>
                  </a:moveTo>
                  <a:lnTo>
                    <a:pt x="218" y="622"/>
                  </a:lnTo>
                  <a:lnTo>
                    <a:pt x="227" y="631"/>
                  </a:lnTo>
                  <a:lnTo>
                    <a:pt x="238" y="643"/>
                  </a:lnTo>
                  <a:lnTo>
                    <a:pt x="248" y="658"/>
                  </a:lnTo>
                  <a:lnTo>
                    <a:pt x="259" y="676"/>
                  </a:lnTo>
                  <a:lnTo>
                    <a:pt x="268" y="697"/>
                  </a:lnTo>
                  <a:lnTo>
                    <a:pt x="278" y="721"/>
                  </a:lnTo>
                  <a:lnTo>
                    <a:pt x="287" y="744"/>
                  </a:lnTo>
                  <a:lnTo>
                    <a:pt x="294" y="767"/>
                  </a:lnTo>
                  <a:lnTo>
                    <a:pt x="300" y="791"/>
                  </a:lnTo>
                  <a:lnTo>
                    <a:pt x="305" y="814"/>
                  </a:lnTo>
                  <a:lnTo>
                    <a:pt x="308" y="835"/>
                  </a:lnTo>
                  <a:lnTo>
                    <a:pt x="310" y="856"/>
                  </a:lnTo>
                  <a:lnTo>
                    <a:pt x="308" y="873"/>
                  </a:lnTo>
                  <a:lnTo>
                    <a:pt x="305" y="887"/>
                  </a:lnTo>
                  <a:lnTo>
                    <a:pt x="299" y="898"/>
                  </a:lnTo>
                  <a:lnTo>
                    <a:pt x="289" y="904"/>
                  </a:lnTo>
                  <a:lnTo>
                    <a:pt x="289" y="904"/>
                  </a:lnTo>
                  <a:lnTo>
                    <a:pt x="277" y="925"/>
                  </a:lnTo>
                  <a:lnTo>
                    <a:pt x="265" y="940"/>
                  </a:lnTo>
                  <a:lnTo>
                    <a:pt x="254" y="951"/>
                  </a:lnTo>
                  <a:lnTo>
                    <a:pt x="243" y="959"/>
                  </a:lnTo>
                  <a:lnTo>
                    <a:pt x="232" y="964"/>
                  </a:lnTo>
                  <a:lnTo>
                    <a:pt x="222" y="969"/>
                  </a:lnTo>
                  <a:lnTo>
                    <a:pt x="213" y="974"/>
                  </a:lnTo>
                  <a:lnTo>
                    <a:pt x="204" y="981"/>
                  </a:lnTo>
                  <a:lnTo>
                    <a:pt x="204" y="981"/>
                  </a:lnTo>
                  <a:lnTo>
                    <a:pt x="193" y="985"/>
                  </a:lnTo>
                  <a:lnTo>
                    <a:pt x="179" y="982"/>
                  </a:lnTo>
                  <a:lnTo>
                    <a:pt x="161" y="973"/>
                  </a:lnTo>
                  <a:lnTo>
                    <a:pt x="140" y="959"/>
                  </a:lnTo>
                  <a:lnTo>
                    <a:pt x="118" y="939"/>
                  </a:lnTo>
                  <a:lnTo>
                    <a:pt x="95" y="917"/>
                  </a:lnTo>
                  <a:lnTo>
                    <a:pt x="72" y="892"/>
                  </a:lnTo>
                  <a:lnTo>
                    <a:pt x="51" y="866"/>
                  </a:lnTo>
                  <a:lnTo>
                    <a:pt x="51" y="866"/>
                  </a:lnTo>
                  <a:lnTo>
                    <a:pt x="45" y="845"/>
                  </a:lnTo>
                  <a:lnTo>
                    <a:pt x="43" y="819"/>
                  </a:lnTo>
                  <a:lnTo>
                    <a:pt x="43" y="790"/>
                  </a:lnTo>
                  <a:lnTo>
                    <a:pt x="46" y="760"/>
                  </a:lnTo>
                  <a:lnTo>
                    <a:pt x="48" y="731"/>
                  </a:lnTo>
                  <a:lnTo>
                    <a:pt x="51" y="704"/>
                  </a:lnTo>
                  <a:lnTo>
                    <a:pt x="52" y="683"/>
                  </a:lnTo>
                  <a:lnTo>
                    <a:pt x="49" y="669"/>
                  </a:lnTo>
                  <a:lnTo>
                    <a:pt x="49" y="669"/>
                  </a:lnTo>
                  <a:lnTo>
                    <a:pt x="45" y="641"/>
                  </a:lnTo>
                  <a:lnTo>
                    <a:pt x="41" y="614"/>
                  </a:lnTo>
                  <a:lnTo>
                    <a:pt x="36" y="587"/>
                  </a:lnTo>
                  <a:lnTo>
                    <a:pt x="31" y="558"/>
                  </a:lnTo>
                  <a:lnTo>
                    <a:pt x="26" y="529"/>
                  </a:lnTo>
                  <a:lnTo>
                    <a:pt x="22" y="501"/>
                  </a:lnTo>
                  <a:lnTo>
                    <a:pt x="18" y="474"/>
                  </a:lnTo>
                  <a:lnTo>
                    <a:pt x="13" y="446"/>
                  </a:lnTo>
                  <a:lnTo>
                    <a:pt x="9" y="419"/>
                  </a:lnTo>
                  <a:lnTo>
                    <a:pt x="7" y="393"/>
                  </a:lnTo>
                  <a:lnTo>
                    <a:pt x="3" y="367"/>
                  </a:lnTo>
                  <a:lnTo>
                    <a:pt x="2" y="343"/>
                  </a:lnTo>
                  <a:lnTo>
                    <a:pt x="0" y="320"/>
                  </a:lnTo>
                  <a:lnTo>
                    <a:pt x="0" y="298"/>
                  </a:lnTo>
                  <a:lnTo>
                    <a:pt x="0" y="278"/>
                  </a:lnTo>
                  <a:lnTo>
                    <a:pt x="1" y="260"/>
                  </a:lnTo>
                  <a:lnTo>
                    <a:pt x="1" y="260"/>
                  </a:lnTo>
                  <a:lnTo>
                    <a:pt x="2" y="242"/>
                  </a:lnTo>
                  <a:lnTo>
                    <a:pt x="3" y="224"/>
                  </a:lnTo>
                  <a:lnTo>
                    <a:pt x="5" y="204"/>
                  </a:lnTo>
                  <a:lnTo>
                    <a:pt x="5" y="186"/>
                  </a:lnTo>
                  <a:lnTo>
                    <a:pt x="5" y="168"/>
                  </a:lnTo>
                  <a:lnTo>
                    <a:pt x="3" y="151"/>
                  </a:lnTo>
                  <a:lnTo>
                    <a:pt x="3" y="135"/>
                  </a:lnTo>
                  <a:lnTo>
                    <a:pt x="2" y="124"/>
                  </a:lnTo>
                  <a:lnTo>
                    <a:pt x="2" y="124"/>
                  </a:lnTo>
                  <a:lnTo>
                    <a:pt x="1" y="104"/>
                  </a:lnTo>
                  <a:lnTo>
                    <a:pt x="1" y="87"/>
                  </a:lnTo>
                  <a:lnTo>
                    <a:pt x="2" y="72"/>
                  </a:lnTo>
                  <a:lnTo>
                    <a:pt x="3" y="59"/>
                  </a:lnTo>
                  <a:lnTo>
                    <a:pt x="5" y="47"/>
                  </a:lnTo>
                  <a:lnTo>
                    <a:pt x="7" y="38"/>
                  </a:lnTo>
                  <a:lnTo>
                    <a:pt x="8" y="29"/>
                  </a:lnTo>
                  <a:lnTo>
                    <a:pt x="11" y="22"/>
                  </a:lnTo>
                  <a:lnTo>
                    <a:pt x="11" y="22"/>
                  </a:lnTo>
                  <a:lnTo>
                    <a:pt x="14" y="11"/>
                  </a:lnTo>
                  <a:lnTo>
                    <a:pt x="19" y="3"/>
                  </a:lnTo>
                  <a:lnTo>
                    <a:pt x="25" y="0"/>
                  </a:lnTo>
                  <a:lnTo>
                    <a:pt x="31" y="4"/>
                  </a:lnTo>
                  <a:lnTo>
                    <a:pt x="37" y="11"/>
                  </a:lnTo>
                  <a:lnTo>
                    <a:pt x="45" y="24"/>
                  </a:lnTo>
                  <a:lnTo>
                    <a:pt x="53" y="40"/>
                  </a:lnTo>
                  <a:lnTo>
                    <a:pt x="63" y="61"/>
                  </a:lnTo>
                  <a:lnTo>
                    <a:pt x="72" y="87"/>
                  </a:lnTo>
                  <a:lnTo>
                    <a:pt x="82" y="117"/>
                  </a:lnTo>
                  <a:lnTo>
                    <a:pt x="94" y="151"/>
                  </a:lnTo>
                  <a:lnTo>
                    <a:pt x="106" y="189"/>
                  </a:lnTo>
                  <a:lnTo>
                    <a:pt x="118" y="230"/>
                  </a:lnTo>
                  <a:lnTo>
                    <a:pt x="132" y="276"/>
                  </a:lnTo>
                  <a:lnTo>
                    <a:pt x="146" y="325"/>
                  </a:lnTo>
                  <a:lnTo>
                    <a:pt x="162" y="379"/>
                  </a:lnTo>
                  <a:lnTo>
                    <a:pt x="162" y="379"/>
                  </a:lnTo>
                  <a:lnTo>
                    <a:pt x="166" y="392"/>
                  </a:lnTo>
                  <a:lnTo>
                    <a:pt x="169" y="405"/>
                  </a:lnTo>
                  <a:lnTo>
                    <a:pt x="174" y="419"/>
                  </a:lnTo>
                  <a:lnTo>
                    <a:pt x="178" y="432"/>
                  </a:lnTo>
                  <a:lnTo>
                    <a:pt x="181" y="448"/>
                  </a:lnTo>
                  <a:lnTo>
                    <a:pt x="186" y="462"/>
                  </a:lnTo>
                  <a:lnTo>
                    <a:pt x="190" y="477"/>
                  </a:lnTo>
                  <a:lnTo>
                    <a:pt x="193" y="493"/>
                  </a:lnTo>
                  <a:lnTo>
                    <a:pt x="198" y="509"/>
                  </a:lnTo>
                  <a:lnTo>
                    <a:pt x="202" y="524"/>
                  </a:lnTo>
                  <a:lnTo>
                    <a:pt x="204" y="541"/>
                  </a:lnTo>
                  <a:lnTo>
                    <a:pt x="208" y="557"/>
                  </a:lnTo>
                  <a:lnTo>
                    <a:pt x="212" y="574"/>
                  </a:lnTo>
                  <a:lnTo>
                    <a:pt x="214" y="589"/>
                  </a:lnTo>
                  <a:lnTo>
                    <a:pt x="216" y="606"/>
                  </a:lnTo>
                  <a:lnTo>
                    <a:pt x="218" y="622"/>
                  </a:lnTo>
                </a:path>
              </a:pathLst>
            </a:custGeom>
            <a:noFill/>
            <a:ln w="0">
              <a:solidFill>
                <a:srgbClr val="000000"/>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11" name="Freeform 43"/>
            <p:cNvSpPr>
              <a:spLocks noChangeAspect="1"/>
            </p:cNvSpPr>
            <p:nvPr/>
          </p:nvSpPr>
          <p:spPr bwMode="auto">
            <a:xfrm>
              <a:off x="4158" y="2860"/>
              <a:ext cx="103" cy="49"/>
            </a:xfrm>
            <a:custGeom>
              <a:avLst/>
              <a:gdLst>
                <a:gd name="T0" fmla="*/ 0 w 185"/>
                <a:gd name="T1" fmla="*/ 90 h 90"/>
                <a:gd name="T2" fmla="*/ 0 w 185"/>
                <a:gd name="T3" fmla="*/ 90 h 90"/>
                <a:gd name="T4" fmla="*/ 17 w 185"/>
                <a:gd name="T5" fmla="*/ 83 h 90"/>
                <a:gd name="T6" fmla="*/ 32 w 185"/>
                <a:gd name="T7" fmla="*/ 76 h 90"/>
                <a:gd name="T8" fmla="*/ 46 w 185"/>
                <a:gd name="T9" fmla="*/ 65 h 90"/>
                <a:gd name="T10" fmla="*/ 59 w 185"/>
                <a:gd name="T11" fmla="*/ 54 h 90"/>
                <a:gd name="T12" fmla="*/ 71 w 185"/>
                <a:gd name="T13" fmla="*/ 42 h 90"/>
                <a:gd name="T14" fmla="*/ 82 w 185"/>
                <a:gd name="T15" fmla="*/ 29 h 90"/>
                <a:gd name="T16" fmla="*/ 94 w 185"/>
                <a:gd name="T17" fmla="*/ 17 h 90"/>
                <a:gd name="T18" fmla="*/ 105 w 185"/>
                <a:gd name="T19" fmla="*/ 7 h 90"/>
                <a:gd name="T20" fmla="*/ 105 w 185"/>
                <a:gd name="T21" fmla="*/ 7 h 90"/>
                <a:gd name="T22" fmla="*/ 113 w 185"/>
                <a:gd name="T23" fmla="*/ 1 h 90"/>
                <a:gd name="T24" fmla="*/ 122 w 185"/>
                <a:gd name="T25" fmla="*/ 0 h 90"/>
                <a:gd name="T26" fmla="*/ 131 w 185"/>
                <a:gd name="T27" fmla="*/ 0 h 90"/>
                <a:gd name="T28" fmla="*/ 142 w 185"/>
                <a:gd name="T29" fmla="*/ 3 h 90"/>
                <a:gd name="T30" fmla="*/ 153 w 185"/>
                <a:gd name="T31" fmla="*/ 7 h 90"/>
                <a:gd name="T32" fmla="*/ 164 w 185"/>
                <a:gd name="T33" fmla="*/ 13 h 90"/>
                <a:gd name="T34" fmla="*/ 175 w 185"/>
                <a:gd name="T35" fmla="*/ 21 h 90"/>
                <a:gd name="T36" fmla="*/ 185 w 185"/>
                <a:gd name="T37" fmla="*/ 2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90">
                  <a:moveTo>
                    <a:pt x="0" y="90"/>
                  </a:moveTo>
                  <a:lnTo>
                    <a:pt x="0" y="90"/>
                  </a:lnTo>
                  <a:lnTo>
                    <a:pt x="17" y="83"/>
                  </a:lnTo>
                  <a:lnTo>
                    <a:pt x="32" y="76"/>
                  </a:lnTo>
                  <a:lnTo>
                    <a:pt x="46" y="65"/>
                  </a:lnTo>
                  <a:lnTo>
                    <a:pt x="59" y="54"/>
                  </a:lnTo>
                  <a:lnTo>
                    <a:pt x="71" y="42"/>
                  </a:lnTo>
                  <a:lnTo>
                    <a:pt x="82" y="29"/>
                  </a:lnTo>
                  <a:lnTo>
                    <a:pt x="94" y="17"/>
                  </a:lnTo>
                  <a:lnTo>
                    <a:pt x="105" y="7"/>
                  </a:lnTo>
                  <a:lnTo>
                    <a:pt x="105" y="7"/>
                  </a:lnTo>
                  <a:lnTo>
                    <a:pt x="113" y="1"/>
                  </a:lnTo>
                  <a:lnTo>
                    <a:pt x="122" y="0"/>
                  </a:lnTo>
                  <a:lnTo>
                    <a:pt x="131" y="0"/>
                  </a:lnTo>
                  <a:lnTo>
                    <a:pt x="142" y="3"/>
                  </a:lnTo>
                  <a:lnTo>
                    <a:pt x="153" y="7"/>
                  </a:lnTo>
                  <a:lnTo>
                    <a:pt x="164" y="13"/>
                  </a:lnTo>
                  <a:lnTo>
                    <a:pt x="175" y="21"/>
                  </a:lnTo>
                  <a:lnTo>
                    <a:pt x="185" y="29"/>
                  </a:lnTo>
                </a:path>
              </a:pathLst>
            </a:custGeom>
            <a:noFill/>
            <a:ln w="0">
              <a:solidFill>
                <a:srgbClr val="000000"/>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12" name="Freeform 44"/>
            <p:cNvSpPr>
              <a:spLocks noChangeAspect="1" noEditPoints="1"/>
            </p:cNvSpPr>
            <p:nvPr/>
          </p:nvSpPr>
          <p:spPr bwMode="auto">
            <a:xfrm>
              <a:off x="3521" y="2560"/>
              <a:ext cx="331" cy="501"/>
            </a:xfrm>
            <a:custGeom>
              <a:avLst/>
              <a:gdLst>
                <a:gd name="T0" fmla="*/ 132 w 594"/>
                <a:gd name="T1" fmla="*/ 0 h 911"/>
                <a:gd name="T2" fmla="*/ 108 w 594"/>
                <a:gd name="T3" fmla="*/ 18 h 911"/>
                <a:gd name="T4" fmla="*/ 80 w 594"/>
                <a:gd name="T5" fmla="*/ 69 h 911"/>
                <a:gd name="T6" fmla="*/ 57 w 594"/>
                <a:gd name="T7" fmla="*/ 147 h 911"/>
                <a:gd name="T8" fmla="*/ 45 w 594"/>
                <a:gd name="T9" fmla="*/ 240 h 911"/>
                <a:gd name="T10" fmla="*/ 49 w 594"/>
                <a:gd name="T11" fmla="*/ 331 h 911"/>
                <a:gd name="T12" fmla="*/ 53 w 594"/>
                <a:gd name="T13" fmla="*/ 402 h 911"/>
                <a:gd name="T14" fmla="*/ 55 w 594"/>
                <a:gd name="T15" fmla="*/ 472 h 911"/>
                <a:gd name="T16" fmla="*/ 51 w 594"/>
                <a:gd name="T17" fmla="*/ 541 h 911"/>
                <a:gd name="T18" fmla="*/ 35 w 594"/>
                <a:gd name="T19" fmla="*/ 608 h 911"/>
                <a:gd name="T20" fmla="*/ 7 w 594"/>
                <a:gd name="T21" fmla="*/ 673 h 911"/>
                <a:gd name="T22" fmla="*/ 0 w 594"/>
                <a:gd name="T23" fmla="*/ 712 h 911"/>
                <a:gd name="T24" fmla="*/ 12 w 594"/>
                <a:gd name="T25" fmla="*/ 766 h 911"/>
                <a:gd name="T26" fmla="*/ 43 w 594"/>
                <a:gd name="T27" fmla="*/ 825 h 911"/>
                <a:gd name="T28" fmla="*/ 86 w 594"/>
                <a:gd name="T29" fmla="*/ 876 h 911"/>
                <a:gd name="T30" fmla="*/ 140 w 594"/>
                <a:gd name="T31" fmla="*/ 907 h 911"/>
                <a:gd name="T32" fmla="*/ 182 w 594"/>
                <a:gd name="T33" fmla="*/ 908 h 911"/>
                <a:gd name="T34" fmla="*/ 214 w 594"/>
                <a:gd name="T35" fmla="*/ 890 h 911"/>
                <a:gd name="T36" fmla="*/ 247 w 594"/>
                <a:gd name="T37" fmla="*/ 866 h 911"/>
                <a:gd name="T38" fmla="*/ 270 w 594"/>
                <a:gd name="T39" fmla="*/ 855 h 911"/>
                <a:gd name="T40" fmla="*/ 293 w 594"/>
                <a:gd name="T41" fmla="*/ 847 h 911"/>
                <a:gd name="T42" fmla="*/ 322 w 594"/>
                <a:gd name="T43" fmla="*/ 848 h 911"/>
                <a:gd name="T44" fmla="*/ 380 w 594"/>
                <a:gd name="T45" fmla="*/ 878 h 911"/>
                <a:gd name="T46" fmla="*/ 430 w 594"/>
                <a:gd name="T47" fmla="*/ 908 h 911"/>
                <a:gd name="T48" fmla="*/ 484 w 594"/>
                <a:gd name="T49" fmla="*/ 905 h 911"/>
                <a:gd name="T50" fmla="*/ 529 w 594"/>
                <a:gd name="T51" fmla="*/ 881 h 911"/>
                <a:gd name="T52" fmla="*/ 559 w 594"/>
                <a:gd name="T53" fmla="*/ 840 h 911"/>
                <a:gd name="T54" fmla="*/ 577 w 594"/>
                <a:gd name="T55" fmla="*/ 788 h 911"/>
                <a:gd name="T56" fmla="*/ 589 w 594"/>
                <a:gd name="T57" fmla="*/ 731 h 911"/>
                <a:gd name="T58" fmla="*/ 570 w 594"/>
                <a:gd name="T59" fmla="*/ 641 h 911"/>
                <a:gd name="T60" fmla="*/ 534 w 594"/>
                <a:gd name="T61" fmla="*/ 493 h 911"/>
                <a:gd name="T62" fmla="*/ 529 w 594"/>
                <a:gd name="T63" fmla="*/ 353 h 911"/>
                <a:gd name="T64" fmla="*/ 531 w 594"/>
                <a:gd name="T65" fmla="*/ 223 h 911"/>
                <a:gd name="T66" fmla="*/ 512 w 594"/>
                <a:gd name="T67" fmla="*/ 104 h 911"/>
                <a:gd name="T68" fmla="*/ 444 w 594"/>
                <a:gd name="T69" fmla="*/ 3 h 911"/>
                <a:gd name="T70" fmla="*/ 414 w 594"/>
                <a:gd name="T71" fmla="*/ 16 h 911"/>
                <a:gd name="T72" fmla="*/ 398 w 594"/>
                <a:gd name="T73" fmla="*/ 44 h 911"/>
                <a:gd name="T74" fmla="*/ 390 w 594"/>
                <a:gd name="T75" fmla="*/ 87 h 911"/>
                <a:gd name="T76" fmla="*/ 385 w 594"/>
                <a:gd name="T77" fmla="*/ 139 h 911"/>
                <a:gd name="T78" fmla="*/ 376 w 594"/>
                <a:gd name="T79" fmla="*/ 199 h 911"/>
                <a:gd name="T80" fmla="*/ 356 w 594"/>
                <a:gd name="T81" fmla="*/ 279 h 911"/>
                <a:gd name="T82" fmla="*/ 335 w 594"/>
                <a:gd name="T83" fmla="*/ 347 h 911"/>
                <a:gd name="T84" fmla="*/ 317 w 594"/>
                <a:gd name="T85" fmla="*/ 393 h 911"/>
                <a:gd name="T86" fmla="*/ 301 w 594"/>
                <a:gd name="T87" fmla="*/ 418 h 911"/>
                <a:gd name="T88" fmla="*/ 287 w 594"/>
                <a:gd name="T89" fmla="*/ 419 h 911"/>
                <a:gd name="T90" fmla="*/ 276 w 594"/>
                <a:gd name="T91" fmla="*/ 409 h 911"/>
                <a:gd name="T92" fmla="*/ 278 w 594"/>
                <a:gd name="T93" fmla="*/ 418 h 911"/>
                <a:gd name="T94" fmla="*/ 276 w 594"/>
                <a:gd name="T95" fmla="*/ 422 h 911"/>
                <a:gd name="T96" fmla="*/ 259 w 594"/>
                <a:gd name="T97" fmla="*/ 396 h 911"/>
                <a:gd name="T98" fmla="*/ 253 w 594"/>
                <a:gd name="T99" fmla="*/ 359 h 911"/>
                <a:gd name="T100" fmla="*/ 247 w 594"/>
                <a:gd name="T101" fmla="*/ 329 h 911"/>
                <a:gd name="T102" fmla="*/ 231 w 594"/>
                <a:gd name="T103" fmla="*/ 286 h 911"/>
                <a:gd name="T104" fmla="*/ 225 w 594"/>
                <a:gd name="T105" fmla="*/ 251 h 911"/>
                <a:gd name="T106" fmla="*/ 212 w 594"/>
                <a:gd name="T107" fmla="*/ 207 h 911"/>
                <a:gd name="T108" fmla="*/ 194 w 594"/>
                <a:gd name="T109" fmla="*/ 150 h 911"/>
                <a:gd name="T110" fmla="*/ 178 w 594"/>
                <a:gd name="T111" fmla="*/ 90 h 911"/>
                <a:gd name="T112" fmla="*/ 163 w 594"/>
                <a:gd name="T113" fmla="*/ 39 h 911"/>
                <a:gd name="T114" fmla="*/ 151 w 594"/>
                <a:gd name="T115" fmla="*/ 9 h 911"/>
                <a:gd name="T116" fmla="*/ 143 w 594"/>
                <a:gd name="T117" fmla="*/ 12 h 911"/>
                <a:gd name="T118" fmla="*/ 299 w 594"/>
                <a:gd name="T119" fmla="*/ 848 h 911"/>
                <a:gd name="T120" fmla="*/ 304 w 594"/>
                <a:gd name="T121" fmla="*/ 840 h 911"/>
                <a:gd name="T122" fmla="*/ 300 w 594"/>
                <a:gd name="T123" fmla="*/ 787 h 911"/>
                <a:gd name="T124" fmla="*/ 298 w 594"/>
                <a:gd name="T125" fmla="*/ 72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4" h="911">
                  <a:moveTo>
                    <a:pt x="143" y="12"/>
                  </a:moveTo>
                  <a:lnTo>
                    <a:pt x="138" y="4"/>
                  </a:lnTo>
                  <a:lnTo>
                    <a:pt x="132" y="0"/>
                  </a:lnTo>
                  <a:lnTo>
                    <a:pt x="125" y="2"/>
                  </a:lnTo>
                  <a:lnTo>
                    <a:pt x="116" y="8"/>
                  </a:lnTo>
                  <a:lnTo>
                    <a:pt x="108" y="18"/>
                  </a:lnTo>
                  <a:lnTo>
                    <a:pt x="98" y="31"/>
                  </a:lnTo>
                  <a:lnTo>
                    <a:pt x="88" y="50"/>
                  </a:lnTo>
                  <a:lnTo>
                    <a:pt x="80" y="69"/>
                  </a:lnTo>
                  <a:lnTo>
                    <a:pt x="72" y="93"/>
                  </a:lnTo>
                  <a:lnTo>
                    <a:pt x="63" y="119"/>
                  </a:lnTo>
                  <a:lnTo>
                    <a:pt x="57" y="147"/>
                  </a:lnTo>
                  <a:lnTo>
                    <a:pt x="51" y="177"/>
                  </a:lnTo>
                  <a:lnTo>
                    <a:pt x="47" y="208"/>
                  </a:lnTo>
                  <a:lnTo>
                    <a:pt x="45" y="240"/>
                  </a:lnTo>
                  <a:lnTo>
                    <a:pt x="44" y="273"/>
                  </a:lnTo>
                  <a:lnTo>
                    <a:pt x="46" y="307"/>
                  </a:lnTo>
                  <a:lnTo>
                    <a:pt x="49" y="331"/>
                  </a:lnTo>
                  <a:lnTo>
                    <a:pt x="50" y="355"/>
                  </a:lnTo>
                  <a:lnTo>
                    <a:pt x="52" y="379"/>
                  </a:lnTo>
                  <a:lnTo>
                    <a:pt x="53" y="402"/>
                  </a:lnTo>
                  <a:lnTo>
                    <a:pt x="55" y="426"/>
                  </a:lnTo>
                  <a:lnTo>
                    <a:pt x="55" y="449"/>
                  </a:lnTo>
                  <a:lnTo>
                    <a:pt x="55" y="472"/>
                  </a:lnTo>
                  <a:lnTo>
                    <a:pt x="55" y="496"/>
                  </a:lnTo>
                  <a:lnTo>
                    <a:pt x="53" y="518"/>
                  </a:lnTo>
                  <a:lnTo>
                    <a:pt x="51" y="541"/>
                  </a:lnTo>
                  <a:lnTo>
                    <a:pt x="47" y="563"/>
                  </a:lnTo>
                  <a:lnTo>
                    <a:pt x="41" y="585"/>
                  </a:lnTo>
                  <a:lnTo>
                    <a:pt x="35" y="608"/>
                  </a:lnTo>
                  <a:lnTo>
                    <a:pt x="28" y="630"/>
                  </a:lnTo>
                  <a:lnTo>
                    <a:pt x="18" y="652"/>
                  </a:lnTo>
                  <a:lnTo>
                    <a:pt x="7" y="673"/>
                  </a:lnTo>
                  <a:lnTo>
                    <a:pt x="3" y="683"/>
                  </a:lnTo>
                  <a:lnTo>
                    <a:pt x="0" y="696"/>
                  </a:lnTo>
                  <a:lnTo>
                    <a:pt x="0" y="712"/>
                  </a:lnTo>
                  <a:lnTo>
                    <a:pt x="3" y="729"/>
                  </a:lnTo>
                  <a:lnTo>
                    <a:pt x="6" y="747"/>
                  </a:lnTo>
                  <a:lnTo>
                    <a:pt x="12" y="766"/>
                  </a:lnTo>
                  <a:lnTo>
                    <a:pt x="21" y="786"/>
                  </a:lnTo>
                  <a:lnTo>
                    <a:pt x="30" y="805"/>
                  </a:lnTo>
                  <a:lnTo>
                    <a:pt x="43" y="825"/>
                  </a:lnTo>
                  <a:lnTo>
                    <a:pt x="56" y="843"/>
                  </a:lnTo>
                  <a:lnTo>
                    <a:pt x="70" y="860"/>
                  </a:lnTo>
                  <a:lnTo>
                    <a:pt x="86" y="876"/>
                  </a:lnTo>
                  <a:lnTo>
                    <a:pt x="103" y="889"/>
                  </a:lnTo>
                  <a:lnTo>
                    <a:pt x="121" y="899"/>
                  </a:lnTo>
                  <a:lnTo>
                    <a:pt x="140" y="907"/>
                  </a:lnTo>
                  <a:lnTo>
                    <a:pt x="161" y="911"/>
                  </a:lnTo>
                  <a:lnTo>
                    <a:pt x="171" y="911"/>
                  </a:lnTo>
                  <a:lnTo>
                    <a:pt x="182" y="908"/>
                  </a:lnTo>
                  <a:lnTo>
                    <a:pt x="191" y="903"/>
                  </a:lnTo>
                  <a:lnTo>
                    <a:pt x="202" y="898"/>
                  </a:lnTo>
                  <a:lnTo>
                    <a:pt x="214" y="890"/>
                  </a:lnTo>
                  <a:lnTo>
                    <a:pt x="225" y="882"/>
                  </a:lnTo>
                  <a:lnTo>
                    <a:pt x="236" y="874"/>
                  </a:lnTo>
                  <a:lnTo>
                    <a:pt x="247" y="866"/>
                  </a:lnTo>
                  <a:lnTo>
                    <a:pt x="254" y="863"/>
                  </a:lnTo>
                  <a:lnTo>
                    <a:pt x="263" y="859"/>
                  </a:lnTo>
                  <a:lnTo>
                    <a:pt x="270" y="855"/>
                  </a:lnTo>
                  <a:lnTo>
                    <a:pt x="278" y="852"/>
                  </a:lnTo>
                  <a:lnTo>
                    <a:pt x="286" y="850"/>
                  </a:lnTo>
                  <a:lnTo>
                    <a:pt x="293" y="847"/>
                  </a:lnTo>
                  <a:lnTo>
                    <a:pt x="299" y="846"/>
                  </a:lnTo>
                  <a:lnTo>
                    <a:pt x="303" y="846"/>
                  </a:lnTo>
                  <a:lnTo>
                    <a:pt x="322" y="848"/>
                  </a:lnTo>
                  <a:lnTo>
                    <a:pt x="343" y="856"/>
                  </a:lnTo>
                  <a:lnTo>
                    <a:pt x="361" y="866"/>
                  </a:lnTo>
                  <a:lnTo>
                    <a:pt x="380" y="878"/>
                  </a:lnTo>
                  <a:lnTo>
                    <a:pt x="397" y="890"/>
                  </a:lnTo>
                  <a:lnTo>
                    <a:pt x="414" y="900"/>
                  </a:lnTo>
                  <a:lnTo>
                    <a:pt x="430" y="908"/>
                  </a:lnTo>
                  <a:lnTo>
                    <a:pt x="444" y="911"/>
                  </a:lnTo>
                  <a:lnTo>
                    <a:pt x="465" y="909"/>
                  </a:lnTo>
                  <a:lnTo>
                    <a:pt x="484" y="905"/>
                  </a:lnTo>
                  <a:lnTo>
                    <a:pt x="501" y="899"/>
                  </a:lnTo>
                  <a:lnTo>
                    <a:pt x="516" y="891"/>
                  </a:lnTo>
                  <a:lnTo>
                    <a:pt x="529" y="881"/>
                  </a:lnTo>
                  <a:lnTo>
                    <a:pt x="540" y="869"/>
                  </a:lnTo>
                  <a:lnTo>
                    <a:pt x="549" y="855"/>
                  </a:lnTo>
                  <a:lnTo>
                    <a:pt x="559" y="840"/>
                  </a:lnTo>
                  <a:lnTo>
                    <a:pt x="566" y="823"/>
                  </a:lnTo>
                  <a:lnTo>
                    <a:pt x="572" y="807"/>
                  </a:lnTo>
                  <a:lnTo>
                    <a:pt x="577" y="788"/>
                  </a:lnTo>
                  <a:lnTo>
                    <a:pt x="582" y="770"/>
                  </a:lnTo>
                  <a:lnTo>
                    <a:pt x="586" y="751"/>
                  </a:lnTo>
                  <a:lnTo>
                    <a:pt x="589" y="731"/>
                  </a:lnTo>
                  <a:lnTo>
                    <a:pt x="592" y="712"/>
                  </a:lnTo>
                  <a:lnTo>
                    <a:pt x="594" y="692"/>
                  </a:lnTo>
                  <a:lnTo>
                    <a:pt x="570" y="641"/>
                  </a:lnTo>
                  <a:lnTo>
                    <a:pt x="553" y="592"/>
                  </a:lnTo>
                  <a:lnTo>
                    <a:pt x="541" y="543"/>
                  </a:lnTo>
                  <a:lnTo>
                    <a:pt x="534" y="493"/>
                  </a:lnTo>
                  <a:lnTo>
                    <a:pt x="530" y="445"/>
                  </a:lnTo>
                  <a:lnTo>
                    <a:pt x="529" y="398"/>
                  </a:lnTo>
                  <a:lnTo>
                    <a:pt x="529" y="353"/>
                  </a:lnTo>
                  <a:lnTo>
                    <a:pt x="530" y="308"/>
                  </a:lnTo>
                  <a:lnTo>
                    <a:pt x="531" y="264"/>
                  </a:lnTo>
                  <a:lnTo>
                    <a:pt x="531" y="223"/>
                  </a:lnTo>
                  <a:lnTo>
                    <a:pt x="528" y="181"/>
                  </a:lnTo>
                  <a:lnTo>
                    <a:pt x="522" y="142"/>
                  </a:lnTo>
                  <a:lnTo>
                    <a:pt x="512" y="104"/>
                  </a:lnTo>
                  <a:lnTo>
                    <a:pt x="496" y="69"/>
                  </a:lnTo>
                  <a:lnTo>
                    <a:pt x="473" y="35"/>
                  </a:lnTo>
                  <a:lnTo>
                    <a:pt x="444" y="3"/>
                  </a:lnTo>
                  <a:lnTo>
                    <a:pt x="432" y="5"/>
                  </a:lnTo>
                  <a:lnTo>
                    <a:pt x="422" y="9"/>
                  </a:lnTo>
                  <a:lnTo>
                    <a:pt x="414" y="16"/>
                  </a:lnTo>
                  <a:lnTo>
                    <a:pt x="407" y="24"/>
                  </a:lnTo>
                  <a:lnTo>
                    <a:pt x="402" y="33"/>
                  </a:lnTo>
                  <a:lnTo>
                    <a:pt x="398" y="44"/>
                  </a:lnTo>
                  <a:lnTo>
                    <a:pt x="395" y="57"/>
                  </a:lnTo>
                  <a:lnTo>
                    <a:pt x="392" y="72"/>
                  </a:lnTo>
                  <a:lnTo>
                    <a:pt x="390" y="87"/>
                  </a:lnTo>
                  <a:lnTo>
                    <a:pt x="388" y="103"/>
                  </a:lnTo>
                  <a:lnTo>
                    <a:pt x="386" y="121"/>
                  </a:lnTo>
                  <a:lnTo>
                    <a:pt x="385" y="139"/>
                  </a:lnTo>
                  <a:lnTo>
                    <a:pt x="382" y="159"/>
                  </a:lnTo>
                  <a:lnTo>
                    <a:pt x="380" y="178"/>
                  </a:lnTo>
                  <a:lnTo>
                    <a:pt x="376" y="199"/>
                  </a:lnTo>
                  <a:lnTo>
                    <a:pt x="372" y="220"/>
                  </a:lnTo>
                  <a:lnTo>
                    <a:pt x="363" y="251"/>
                  </a:lnTo>
                  <a:lnTo>
                    <a:pt x="356" y="279"/>
                  </a:lnTo>
                  <a:lnTo>
                    <a:pt x="349" y="305"/>
                  </a:lnTo>
                  <a:lnTo>
                    <a:pt x="343" y="328"/>
                  </a:lnTo>
                  <a:lnTo>
                    <a:pt x="335" y="347"/>
                  </a:lnTo>
                  <a:lnTo>
                    <a:pt x="329" y="366"/>
                  </a:lnTo>
                  <a:lnTo>
                    <a:pt x="323" y="381"/>
                  </a:lnTo>
                  <a:lnTo>
                    <a:pt x="317" y="393"/>
                  </a:lnTo>
                  <a:lnTo>
                    <a:pt x="312" y="403"/>
                  </a:lnTo>
                  <a:lnTo>
                    <a:pt x="306" y="411"/>
                  </a:lnTo>
                  <a:lnTo>
                    <a:pt x="301" y="418"/>
                  </a:lnTo>
                  <a:lnTo>
                    <a:pt x="297" y="420"/>
                  </a:lnTo>
                  <a:lnTo>
                    <a:pt x="292" y="422"/>
                  </a:lnTo>
                  <a:lnTo>
                    <a:pt x="287" y="419"/>
                  </a:lnTo>
                  <a:lnTo>
                    <a:pt x="282" y="416"/>
                  </a:lnTo>
                  <a:lnTo>
                    <a:pt x="277" y="410"/>
                  </a:lnTo>
                  <a:lnTo>
                    <a:pt x="276" y="409"/>
                  </a:lnTo>
                  <a:lnTo>
                    <a:pt x="276" y="410"/>
                  </a:lnTo>
                  <a:lnTo>
                    <a:pt x="277" y="414"/>
                  </a:lnTo>
                  <a:lnTo>
                    <a:pt x="278" y="418"/>
                  </a:lnTo>
                  <a:lnTo>
                    <a:pt x="280" y="422"/>
                  </a:lnTo>
                  <a:lnTo>
                    <a:pt x="278" y="423"/>
                  </a:lnTo>
                  <a:lnTo>
                    <a:pt x="276" y="422"/>
                  </a:lnTo>
                  <a:lnTo>
                    <a:pt x="270" y="415"/>
                  </a:lnTo>
                  <a:lnTo>
                    <a:pt x="264" y="406"/>
                  </a:lnTo>
                  <a:lnTo>
                    <a:pt x="259" y="396"/>
                  </a:lnTo>
                  <a:lnTo>
                    <a:pt x="257" y="384"/>
                  </a:lnTo>
                  <a:lnTo>
                    <a:pt x="255" y="372"/>
                  </a:lnTo>
                  <a:lnTo>
                    <a:pt x="253" y="359"/>
                  </a:lnTo>
                  <a:lnTo>
                    <a:pt x="252" y="347"/>
                  </a:lnTo>
                  <a:lnTo>
                    <a:pt x="249" y="337"/>
                  </a:lnTo>
                  <a:lnTo>
                    <a:pt x="247" y="329"/>
                  </a:lnTo>
                  <a:lnTo>
                    <a:pt x="238" y="314"/>
                  </a:lnTo>
                  <a:lnTo>
                    <a:pt x="234" y="299"/>
                  </a:lnTo>
                  <a:lnTo>
                    <a:pt x="231" y="286"/>
                  </a:lnTo>
                  <a:lnTo>
                    <a:pt x="229" y="275"/>
                  </a:lnTo>
                  <a:lnTo>
                    <a:pt x="228" y="263"/>
                  </a:lnTo>
                  <a:lnTo>
                    <a:pt x="225" y="251"/>
                  </a:lnTo>
                  <a:lnTo>
                    <a:pt x="223" y="238"/>
                  </a:lnTo>
                  <a:lnTo>
                    <a:pt x="218" y="224"/>
                  </a:lnTo>
                  <a:lnTo>
                    <a:pt x="212" y="207"/>
                  </a:lnTo>
                  <a:lnTo>
                    <a:pt x="206" y="189"/>
                  </a:lnTo>
                  <a:lnTo>
                    <a:pt x="200" y="169"/>
                  </a:lnTo>
                  <a:lnTo>
                    <a:pt x="194" y="150"/>
                  </a:lnTo>
                  <a:lnTo>
                    <a:pt x="189" y="129"/>
                  </a:lnTo>
                  <a:lnTo>
                    <a:pt x="183" y="109"/>
                  </a:lnTo>
                  <a:lnTo>
                    <a:pt x="178" y="90"/>
                  </a:lnTo>
                  <a:lnTo>
                    <a:pt x="173" y="70"/>
                  </a:lnTo>
                  <a:lnTo>
                    <a:pt x="168" y="54"/>
                  </a:lnTo>
                  <a:lnTo>
                    <a:pt x="163" y="39"/>
                  </a:lnTo>
                  <a:lnTo>
                    <a:pt x="160" y="26"/>
                  </a:lnTo>
                  <a:lnTo>
                    <a:pt x="156" y="16"/>
                  </a:lnTo>
                  <a:lnTo>
                    <a:pt x="151" y="9"/>
                  </a:lnTo>
                  <a:lnTo>
                    <a:pt x="149" y="5"/>
                  </a:lnTo>
                  <a:lnTo>
                    <a:pt x="145" y="7"/>
                  </a:lnTo>
                  <a:lnTo>
                    <a:pt x="143" y="12"/>
                  </a:lnTo>
                  <a:close/>
                  <a:moveTo>
                    <a:pt x="303" y="852"/>
                  </a:moveTo>
                  <a:lnTo>
                    <a:pt x="304" y="850"/>
                  </a:lnTo>
                  <a:lnTo>
                    <a:pt x="299" y="848"/>
                  </a:lnTo>
                  <a:lnTo>
                    <a:pt x="295" y="848"/>
                  </a:lnTo>
                  <a:lnTo>
                    <a:pt x="300" y="846"/>
                  </a:lnTo>
                  <a:lnTo>
                    <a:pt x="304" y="840"/>
                  </a:lnTo>
                  <a:lnTo>
                    <a:pt x="304" y="827"/>
                  </a:lnTo>
                  <a:lnTo>
                    <a:pt x="303" y="809"/>
                  </a:lnTo>
                  <a:lnTo>
                    <a:pt x="300" y="787"/>
                  </a:lnTo>
                  <a:lnTo>
                    <a:pt x="297" y="764"/>
                  </a:lnTo>
                  <a:lnTo>
                    <a:pt x="295" y="742"/>
                  </a:lnTo>
                  <a:lnTo>
                    <a:pt x="298" y="721"/>
                  </a:lnTo>
                  <a:lnTo>
                    <a:pt x="303" y="705"/>
                  </a:lnTo>
                  <a:lnTo>
                    <a:pt x="303" y="852"/>
                  </a:lnTo>
                  <a:close/>
                </a:path>
              </a:pathLst>
            </a:custGeom>
            <a:solidFill>
              <a:srgbClr val="FF9966">
                <a:alpha val="5500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58413" name="Freeform 45"/>
            <p:cNvSpPr>
              <a:spLocks noChangeAspect="1"/>
            </p:cNvSpPr>
            <p:nvPr/>
          </p:nvSpPr>
          <p:spPr bwMode="auto">
            <a:xfrm>
              <a:off x="3521" y="2560"/>
              <a:ext cx="331" cy="501"/>
            </a:xfrm>
            <a:custGeom>
              <a:avLst/>
              <a:gdLst>
                <a:gd name="T0" fmla="*/ 138 w 594"/>
                <a:gd name="T1" fmla="*/ 4 h 911"/>
                <a:gd name="T2" fmla="*/ 116 w 594"/>
                <a:gd name="T3" fmla="*/ 8 h 911"/>
                <a:gd name="T4" fmla="*/ 88 w 594"/>
                <a:gd name="T5" fmla="*/ 50 h 911"/>
                <a:gd name="T6" fmla="*/ 63 w 594"/>
                <a:gd name="T7" fmla="*/ 119 h 911"/>
                <a:gd name="T8" fmla="*/ 47 w 594"/>
                <a:gd name="T9" fmla="*/ 208 h 911"/>
                <a:gd name="T10" fmla="*/ 46 w 594"/>
                <a:gd name="T11" fmla="*/ 307 h 911"/>
                <a:gd name="T12" fmla="*/ 50 w 594"/>
                <a:gd name="T13" fmla="*/ 355 h 911"/>
                <a:gd name="T14" fmla="*/ 55 w 594"/>
                <a:gd name="T15" fmla="*/ 426 h 911"/>
                <a:gd name="T16" fmla="*/ 55 w 594"/>
                <a:gd name="T17" fmla="*/ 496 h 911"/>
                <a:gd name="T18" fmla="*/ 47 w 594"/>
                <a:gd name="T19" fmla="*/ 563 h 911"/>
                <a:gd name="T20" fmla="*/ 28 w 594"/>
                <a:gd name="T21" fmla="*/ 630 h 911"/>
                <a:gd name="T22" fmla="*/ 7 w 594"/>
                <a:gd name="T23" fmla="*/ 673 h 911"/>
                <a:gd name="T24" fmla="*/ 0 w 594"/>
                <a:gd name="T25" fmla="*/ 712 h 911"/>
                <a:gd name="T26" fmla="*/ 12 w 594"/>
                <a:gd name="T27" fmla="*/ 766 h 911"/>
                <a:gd name="T28" fmla="*/ 43 w 594"/>
                <a:gd name="T29" fmla="*/ 825 h 911"/>
                <a:gd name="T30" fmla="*/ 86 w 594"/>
                <a:gd name="T31" fmla="*/ 876 h 911"/>
                <a:gd name="T32" fmla="*/ 140 w 594"/>
                <a:gd name="T33" fmla="*/ 907 h 911"/>
                <a:gd name="T34" fmla="*/ 171 w 594"/>
                <a:gd name="T35" fmla="*/ 911 h 911"/>
                <a:gd name="T36" fmla="*/ 202 w 594"/>
                <a:gd name="T37" fmla="*/ 898 h 911"/>
                <a:gd name="T38" fmla="*/ 236 w 594"/>
                <a:gd name="T39" fmla="*/ 874 h 911"/>
                <a:gd name="T40" fmla="*/ 254 w 594"/>
                <a:gd name="T41" fmla="*/ 863 h 911"/>
                <a:gd name="T42" fmla="*/ 278 w 594"/>
                <a:gd name="T43" fmla="*/ 852 h 911"/>
                <a:gd name="T44" fmla="*/ 299 w 594"/>
                <a:gd name="T45" fmla="*/ 846 h 911"/>
                <a:gd name="T46" fmla="*/ 322 w 594"/>
                <a:gd name="T47" fmla="*/ 848 h 911"/>
                <a:gd name="T48" fmla="*/ 380 w 594"/>
                <a:gd name="T49" fmla="*/ 878 h 911"/>
                <a:gd name="T50" fmla="*/ 430 w 594"/>
                <a:gd name="T51" fmla="*/ 908 h 911"/>
                <a:gd name="T52" fmla="*/ 465 w 594"/>
                <a:gd name="T53" fmla="*/ 909 h 911"/>
                <a:gd name="T54" fmla="*/ 516 w 594"/>
                <a:gd name="T55" fmla="*/ 891 h 911"/>
                <a:gd name="T56" fmla="*/ 549 w 594"/>
                <a:gd name="T57" fmla="*/ 855 h 911"/>
                <a:gd name="T58" fmla="*/ 572 w 594"/>
                <a:gd name="T59" fmla="*/ 807 h 911"/>
                <a:gd name="T60" fmla="*/ 586 w 594"/>
                <a:gd name="T61" fmla="*/ 751 h 911"/>
                <a:gd name="T62" fmla="*/ 594 w 594"/>
                <a:gd name="T63" fmla="*/ 692 h 911"/>
                <a:gd name="T64" fmla="*/ 553 w 594"/>
                <a:gd name="T65" fmla="*/ 592 h 911"/>
                <a:gd name="T66" fmla="*/ 530 w 594"/>
                <a:gd name="T67" fmla="*/ 445 h 911"/>
                <a:gd name="T68" fmla="*/ 530 w 594"/>
                <a:gd name="T69" fmla="*/ 308 h 911"/>
                <a:gd name="T70" fmla="*/ 528 w 594"/>
                <a:gd name="T71" fmla="*/ 181 h 911"/>
                <a:gd name="T72" fmla="*/ 496 w 594"/>
                <a:gd name="T73" fmla="*/ 69 h 911"/>
                <a:gd name="T74" fmla="*/ 444 w 594"/>
                <a:gd name="T75" fmla="*/ 3 h 911"/>
                <a:gd name="T76" fmla="*/ 414 w 594"/>
                <a:gd name="T77" fmla="*/ 16 h 911"/>
                <a:gd name="T78" fmla="*/ 398 w 594"/>
                <a:gd name="T79" fmla="*/ 44 h 911"/>
                <a:gd name="T80" fmla="*/ 390 w 594"/>
                <a:gd name="T81" fmla="*/ 87 h 911"/>
                <a:gd name="T82" fmla="*/ 385 w 594"/>
                <a:gd name="T83" fmla="*/ 139 h 911"/>
                <a:gd name="T84" fmla="*/ 376 w 594"/>
                <a:gd name="T85" fmla="*/ 199 h 911"/>
                <a:gd name="T86" fmla="*/ 363 w 594"/>
                <a:gd name="T87" fmla="*/ 251 h 911"/>
                <a:gd name="T88" fmla="*/ 343 w 594"/>
                <a:gd name="T89" fmla="*/ 328 h 911"/>
                <a:gd name="T90" fmla="*/ 323 w 594"/>
                <a:gd name="T91" fmla="*/ 381 h 911"/>
                <a:gd name="T92" fmla="*/ 306 w 594"/>
                <a:gd name="T93" fmla="*/ 411 h 911"/>
                <a:gd name="T94" fmla="*/ 292 w 594"/>
                <a:gd name="T95" fmla="*/ 422 h 911"/>
                <a:gd name="T96" fmla="*/ 277 w 594"/>
                <a:gd name="T97" fmla="*/ 410 h 911"/>
                <a:gd name="T98" fmla="*/ 276 w 594"/>
                <a:gd name="T99" fmla="*/ 410 h 911"/>
                <a:gd name="T100" fmla="*/ 280 w 594"/>
                <a:gd name="T101" fmla="*/ 422 h 911"/>
                <a:gd name="T102" fmla="*/ 270 w 594"/>
                <a:gd name="T103" fmla="*/ 415 h 911"/>
                <a:gd name="T104" fmla="*/ 259 w 594"/>
                <a:gd name="T105" fmla="*/ 396 h 911"/>
                <a:gd name="T106" fmla="*/ 253 w 594"/>
                <a:gd name="T107" fmla="*/ 359 h 911"/>
                <a:gd name="T108" fmla="*/ 247 w 594"/>
                <a:gd name="T109" fmla="*/ 329 h 911"/>
                <a:gd name="T110" fmla="*/ 234 w 594"/>
                <a:gd name="T111" fmla="*/ 299 h 911"/>
                <a:gd name="T112" fmla="*/ 228 w 594"/>
                <a:gd name="T113" fmla="*/ 263 h 911"/>
                <a:gd name="T114" fmla="*/ 218 w 594"/>
                <a:gd name="T115" fmla="*/ 224 h 911"/>
                <a:gd name="T116" fmla="*/ 206 w 594"/>
                <a:gd name="T117" fmla="*/ 189 h 911"/>
                <a:gd name="T118" fmla="*/ 189 w 594"/>
                <a:gd name="T119" fmla="*/ 129 h 911"/>
                <a:gd name="T120" fmla="*/ 173 w 594"/>
                <a:gd name="T121" fmla="*/ 70 h 911"/>
                <a:gd name="T122" fmla="*/ 160 w 594"/>
                <a:gd name="T123" fmla="*/ 26 h 911"/>
                <a:gd name="T124" fmla="*/ 149 w 594"/>
                <a:gd name="T125" fmla="*/ 5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4" h="911">
                  <a:moveTo>
                    <a:pt x="143" y="12"/>
                  </a:moveTo>
                  <a:lnTo>
                    <a:pt x="143" y="12"/>
                  </a:lnTo>
                  <a:lnTo>
                    <a:pt x="138" y="4"/>
                  </a:lnTo>
                  <a:lnTo>
                    <a:pt x="132" y="0"/>
                  </a:lnTo>
                  <a:lnTo>
                    <a:pt x="125" y="2"/>
                  </a:lnTo>
                  <a:lnTo>
                    <a:pt x="116" y="8"/>
                  </a:lnTo>
                  <a:lnTo>
                    <a:pt x="108" y="18"/>
                  </a:lnTo>
                  <a:lnTo>
                    <a:pt x="98" y="31"/>
                  </a:lnTo>
                  <a:lnTo>
                    <a:pt x="88" y="50"/>
                  </a:lnTo>
                  <a:lnTo>
                    <a:pt x="80" y="69"/>
                  </a:lnTo>
                  <a:lnTo>
                    <a:pt x="72" y="93"/>
                  </a:lnTo>
                  <a:lnTo>
                    <a:pt x="63" y="119"/>
                  </a:lnTo>
                  <a:lnTo>
                    <a:pt x="57" y="147"/>
                  </a:lnTo>
                  <a:lnTo>
                    <a:pt x="51" y="177"/>
                  </a:lnTo>
                  <a:lnTo>
                    <a:pt x="47" y="208"/>
                  </a:lnTo>
                  <a:lnTo>
                    <a:pt x="45" y="240"/>
                  </a:lnTo>
                  <a:lnTo>
                    <a:pt x="44" y="273"/>
                  </a:lnTo>
                  <a:lnTo>
                    <a:pt x="46" y="307"/>
                  </a:lnTo>
                  <a:lnTo>
                    <a:pt x="46" y="307"/>
                  </a:lnTo>
                  <a:lnTo>
                    <a:pt x="49" y="331"/>
                  </a:lnTo>
                  <a:lnTo>
                    <a:pt x="50" y="355"/>
                  </a:lnTo>
                  <a:lnTo>
                    <a:pt x="52" y="379"/>
                  </a:lnTo>
                  <a:lnTo>
                    <a:pt x="53" y="402"/>
                  </a:lnTo>
                  <a:lnTo>
                    <a:pt x="55" y="426"/>
                  </a:lnTo>
                  <a:lnTo>
                    <a:pt x="55" y="449"/>
                  </a:lnTo>
                  <a:lnTo>
                    <a:pt x="55" y="472"/>
                  </a:lnTo>
                  <a:lnTo>
                    <a:pt x="55" y="496"/>
                  </a:lnTo>
                  <a:lnTo>
                    <a:pt x="53" y="518"/>
                  </a:lnTo>
                  <a:lnTo>
                    <a:pt x="51" y="541"/>
                  </a:lnTo>
                  <a:lnTo>
                    <a:pt x="47" y="563"/>
                  </a:lnTo>
                  <a:lnTo>
                    <a:pt x="41" y="585"/>
                  </a:lnTo>
                  <a:lnTo>
                    <a:pt x="35" y="608"/>
                  </a:lnTo>
                  <a:lnTo>
                    <a:pt x="28" y="630"/>
                  </a:lnTo>
                  <a:lnTo>
                    <a:pt x="18" y="652"/>
                  </a:lnTo>
                  <a:lnTo>
                    <a:pt x="7" y="673"/>
                  </a:lnTo>
                  <a:lnTo>
                    <a:pt x="7" y="673"/>
                  </a:lnTo>
                  <a:lnTo>
                    <a:pt x="3" y="683"/>
                  </a:lnTo>
                  <a:lnTo>
                    <a:pt x="0" y="696"/>
                  </a:lnTo>
                  <a:lnTo>
                    <a:pt x="0" y="712"/>
                  </a:lnTo>
                  <a:lnTo>
                    <a:pt x="3" y="729"/>
                  </a:lnTo>
                  <a:lnTo>
                    <a:pt x="6" y="747"/>
                  </a:lnTo>
                  <a:lnTo>
                    <a:pt x="12" y="766"/>
                  </a:lnTo>
                  <a:lnTo>
                    <a:pt x="21" y="786"/>
                  </a:lnTo>
                  <a:lnTo>
                    <a:pt x="30" y="805"/>
                  </a:lnTo>
                  <a:lnTo>
                    <a:pt x="43" y="825"/>
                  </a:lnTo>
                  <a:lnTo>
                    <a:pt x="56" y="843"/>
                  </a:lnTo>
                  <a:lnTo>
                    <a:pt x="70" y="860"/>
                  </a:lnTo>
                  <a:lnTo>
                    <a:pt x="86" y="876"/>
                  </a:lnTo>
                  <a:lnTo>
                    <a:pt x="103" y="889"/>
                  </a:lnTo>
                  <a:lnTo>
                    <a:pt x="121" y="899"/>
                  </a:lnTo>
                  <a:lnTo>
                    <a:pt x="140" y="907"/>
                  </a:lnTo>
                  <a:lnTo>
                    <a:pt x="161" y="911"/>
                  </a:lnTo>
                  <a:lnTo>
                    <a:pt x="161" y="911"/>
                  </a:lnTo>
                  <a:lnTo>
                    <a:pt x="171" y="911"/>
                  </a:lnTo>
                  <a:lnTo>
                    <a:pt x="182" y="908"/>
                  </a:lnTo>
                  <a:lnTo>
                    <a:pt x="191" y="903"/>
                  </a:lnTo>
                  <a:lnTo>
                    <a:pt x="202" y="898"/>
                  </a:lnTo>
                  <a:lnTo>
                    <a:pt x="214" y="890"/>
                  </a:lnTo>
                  <a:lnTo>
                    <a:pt x="225" y="882"/>
                  </a:lnTo>
                  <a:lnTo>
                    <a:pt x="236" y="874"/>
                  </a:lnTo>
                  <a:lnTo>
                    <a:pt x="247" y="866"/>
                  </a:lnTo>
                  <a:lnTo>
                    <a:pt x="247" y="866"/>
                  </a:lnTo>
                  <a:lnTo>
                    <a:pt x="254" y="863"/>
                  </a:lnTo>
                  <a:lnTo>
                    <a:pt x="263" y="859"/>
                  </a:lnTo>
                  <a:lnTo>
                    <a:pt x="270" y="855"/>
                  </a:lnTo>
                  <a:lnTo>
                    <a:pt x="278" y="852"/>
                  </a:lnTo>
                  <a:lnTo>
                    <a:pt x="286" y="850"/>
                  </a:lnTo>
                  <a:lnTo>
                    <a:pt x="293" y="847"/>
                  </a:lnTo>
                  <a:lnTo>
                    <a:pt x="299" y="846"/>
                  </a:lnTo>
                  <a:lnTo>
                    <a:pt x="303" y="846"/>
                  </a:lnTo>
                  <a:lnTo>
                    <a:pt x="303" y="846"/>
                  </a:lnTo>
                  <a:lnTo>
                    <a:pt x="322" y="848"/>
                  </a:lnTo>
                  <a:lnTo>
                    <a:pt x="343" y="856"/>
                  </a:lnTo>
                  <a:lnTo>
                    <a:pt x="361" y="866"/>
                  </a:lnTo>
                  <a:lnTo>
                    <a:pt x="380" y="878"/>
                  </a:lnTo>
                  <a:lnTo>
                    <a:pt x="397" y="890"/>
                  </a:lnTo>
                  <a:lnTo>
                    <a:pt x="414" y="900"/>
                  </a:lnTo>
                  <a:lnTo>
                    <a:pt x="430" y="908"/>
                  </a:lnTo>
                  <a:lnTo>
                    <a:pt x="444" y="911"/>
                  </a:lnTo>
                  <a:lnTo>
                    <a:pt x="444" y="911"/>
                  </a:lnTo>
                  <a:lnTo>
                    <a:pt x="465" y="909"/>
                  </a:lnTo>
                  <a:lnTo>
                    <a:pt x="484" y="905"/>
                  </a:lnTo>
                  <a:lnTo>
                    <a:pt x="501" y="899"/>
                  </a:lnTo>
                  <a:lnTo>
                    <a:pt x="516" y="891"/>
                  </a:lnTo>
                  <a:lnTo>
                    <a:pt x="529" y="881"/>
                  </a:lnTo>
                  <a:lnTo>
                    <a:pt x="540" y="869"/>
                  </a:lnTo>
                  <a:lnTo>
                    <a:pt x="549" y="855"/>
                  </a:lnTo>
                  <a:lnTo>
                    <a:pt x="559" y="840"/>
                  </a:lnTo>
                  <a:lnTo>
                    <a:pt x="566" y="823"/>
                  </a:lnTo>
                  <a:lnTo>
                    <a:pt x="572" y="807"/>
                  </a:lnTo>
                  <a:lnTo>
                    <a:pt x="577" y="788"/>
                  </a:lnTo>
                  <a:lnTo>
                    <a:pt x="582" y="770"/>
                  </a:lnTo>
                  <a:lnTo>
                    <a:pt x="586" y="751"/>
                  </a:lnTo>
                  <a:lnTo>
                    <a:pt x="589" y="731"/>
                  </a:lnTo>
                  <a:lnTo>
                    <a:pt x="592" y="712"/>
                  </a:lnTo>
                  <a:lnTo>
                    <a:pt x="594" y="692"/>
                  </a:lnTo>
                  <a:lnTo>
                    <a:pt x="594" y="692"/>
                  </a:lnTo>
                  <a:lnTo>
                    <a:pt x="570" y="641"/>
                  </a:lnTo>
                  <a:lnTo>
                    <a:pt x="553" y="592"/>
                  </a:lnTo>
                  <a:lnTo>
                    <a:pt x="541" y="543"/>
                  </a:lnTo>
                  <a:lnTo>
                    <a:pt x="534" y="493"/>
                  </a:lnTo>
                  <a:lnTo>
                    <a:pt x="530" y="445"/>
                  </a:lnTo>
                  <a:lnTo>
                    <a:pt x="529" y="398"/>
                  </a:lnTo>
                  <a:lnTo>
                    <a:pt x="529" y="353"/>
                  </a:lnTo>
                  <a:lnTo>
                    <a:pt x="530" y="308"/>
                  </a:lnTo>
                  <a:lnTo>
                    <a:pt x="531" y="264"/>
                  </a:lnTo>
                  <a:lnTo>
                    <a:pt x="531" y="223"/>
                  </a:lnTo>
                  <a:lnTo>
                    <a:pt x="528" y="181"/>
                  </a:lnTo>
                  <a:lnTo>
                    <a:pt x="522" y="142"/>
                  </a:lnTo>
                  <a:lnTo>
                    <a:pt x="512" y="104"/>
                  </a:lnTo>
                  <a:lnTo>
                    <a:pt x="496" y="69"/>
                  </a:lnTo>
                  <a:lnTo>
                    <a:pt x="473" y="35"/>
                  </a:lnTo>
                  <a:lnTo>
                    <a:pt x="444" y="3"/>
                  </a:lnTo>
                  <a:lnTo>
                    <a:pt x="444" y="3"/>
                  </a:lnTo>
                  <a:lnTo>
                    <a:pt x="432" y="5"/>
                  </a:lnTo>
                  <a:lnTo>
                    <a:pt x="422" y="9"/>
                  </a:lnTo>
                  <a:lnTo>
                    <a:pt x="414" y="16"/>
                  </a:lnTo>
                  <a:lnTo>
                    <a:pt x="407" y="24"/>
                  </a:lnTo>
                  <a:lnTo>
                    <a:pt x="402" y="33"/>
                  </a:lnTo>
                  <a:lnTo>
                    <a:pt x="398" y="44"/>
                  </a:lnTo>
                  <a:lnTo>
                    <a:pt x="395" y="57"/>
                  </a:lnTo>
                  <a:lnTo>
                    <a:pt x="392" y="72"/>
                  </a:lnTo>
                  <a:lnTo>
                    <a:pt x="390" y="87"/>
                  </a:lnTo>
                  <a:lnTo>
                    <a:pt x="388" y="103"/>
                  </a:lnTo>
                  <a:lnTo>
                    <a:pt x="386" y="121"/>
                  </a:lnTo>
                  <a:lnTo>
                    <a:pt x="385" y="139"/>
                  </a:lnTo>
                  <a:lnTo>
                    <a:pt x="382" y="159"/>
                  </a:lnTo>
                  <a:lnTo>
                    <a:pt x="380" y="178"/>
                  </a:lnTo>
                  <a:lnTo>
                    <a:pt x="376" y="199"/>
                  </a:lnTo>
                  <a:lnTo>
                    <a:pt x="372" y="220"/>
                  </a:lnTo>
                  <a:lnTo>
                    <a:pt x="372" y="220"/>
                  </a:lnTo>
                  <a:lnTo>
                    <a:pt x="363" y="251"/>
                  </a:lnTo>
                  <a:lnTo>
                    <a:pt x="356" y="279"/>
                  </a:lnTo>
                  <a:lnTo>
                    <a:pt x="349" y="305"/>
                  </a:lnTo>
                  <a:lnTo>
                    <a:pt x="343" y="328"/>
                  </a:lnTo>
                  <a:lnTo>
                    <a:pt x="335" y="347"/>
                  </a:lnTo>
                  <a:lnTo>
                    <a:pt x="329" y="366"/>
                  </a:lnTo>
                  <a:lnTo>
                    <a:pt x="323" y="381"/>
                  </a:lnTo>
                  <a:lnTo>
                    <a:pt x="317" y="393"/>
                  </a:lnTo>
                  <a:lnTo>
                    <a:pt x="312" y="403"/>
                  </a:lnTo>
                  <a:lnTo>
                    <a:pt x="306" y="411"/>
                  </a:lnTo>
                  <a:lnTo>
                    <a:pt x="301" y="418"/>
                  </a:lnTo>
                  <a:lnTo>
                    <a:pt x="297" y="420"/>
                  </a:lnTo>
                  <a:lnTo>
                    <a:pt x="292" y="422"/>
                  </a:lnTo>
                  <a:lnTo>
                    <a:pt x="287" y="419"/>
                  </a:lnTo>
                  <a:lnTo>
                    <a:pt x="282" y="416"/>
                  </a:lnTo>
                  <a:lnTo>
                    <a:pt x="277" y="410"/>
                  </a:lnTo>
                  <a:lnTo>
                    <a:pt x="277" y="410"/>
                  </a:lnTo>
                  <a:lnTo>
                    <a:pt x="276" y="409"/>
                  </a:lnTo>
                  <a:lnTo>
                    <a:pt x="276" y="410"/>
                  </a:lnTo>
                  <a:lnTo>
                    <a:pt x="277" y="414"/>
                  </a:lnTo>
                  <a:lnTo>
                    <a:pt x="278" y="418"/>
                  </a:lnTo>
                  <a:lnTo>
                    <a:pt x="280" y="422"/>
                  </a:lnTo>
                  <a:lnTo>
                    <a:pt x="278" y="423"/>
                  </a:lnTo>
                  <a:lnTo>
                    <a:pt x="276" y="422"/>
                  </a:lnTo>
                  <a:lnTo>
                    <a:pt x="270" y="415"/>
                  </a:lnTo>
                  <a:lnTo>
                    <a:pt x="270" y="415"/>
                  </a:lnTo>
                  <a:lnTo>
                    <a:pt x="264" y="406"/>
                  </a:lnTo>
                  <a:lnTo>
                    <a:pt x="259" y="396"/>
                  </a:lnTo>
                  <a:lnTo>
                    <a:pt x="257" y="384"/>
                  </a:lnTo>
                  <a:lnTo>
                    <a:pt x="255" y="372"/>
                  </a:lnTo>
                  <a:lnTo>
                    <a:pt x="253" y="359"/>
                  </a:lnTo>
                  <a:lnTo>
                    <a:pt x="252" y="347"/>
                  </a:lnTo>
                  <a:lnTo>
                    <a:pt x="249" y="337"/>
                  </a:lnTo>
                  <a:lnTo>
                    <a:pt x="247" y="329"/>
                  </a:lnTo>
                  <a:lnTo>
                    <a:pt x="247" y="329"/>
                  </a:lnTo>
                  <a:lnTo>
                    <a:pt x="238" y="314"/>
                  </a:lnTo>
                  <a:lnTo>
                    <a:pt x="234" y="299"/>
                  </a:lnTo>
                  <a:lnTo>
                    <a:pt x="231" y="286"/>
                  </a:lnTo>
                  <a:lnTo>
                    <a:pt x="229" y="275"/>
                  </a:lnTo>
                  <a:lnTo>
                    <a:pt x="228" y="263"/>
                  </a:lnTo>
                  <a:lnTo>
                    <a:pt x="225" y="251"/>
                  </a:lnTo>
                  <a:lnTo>
                    <a:pt x="223" y="238"/>
                  </a:lnTo>
                  <a:lnTo>
                    <a:pt x="218" y="224"/>
                  </a:lnTo>
                  <a:lnTo>
                    <a:pt x="218" y="224"/>
                  </a:lnTo>
                  <a:lnTo>
                    <a:pt x="212" y="207"/>
                  </a:lnTo>
                  <a:lnTo>
                    <a:pt x="206" y="189"/>
                  </a:lnTo>
                  <a:lnTo>
                    <a:pt x="200" y="169"/>
                  </a:lnTo>
                  <a:lnTo>
                    <a:pt x="194" y="150"/>
                  </a:lnTo>
                  <a:lnTo>
                    <a:pt x="189" y="129"/>
                  </a:lnTo>
                  <a:lnTo>
                    <a:pt x="183" y="109"/>
                  </a:lnTo>
                  <a:lnTo>
                    <a:pt x="178" y="90"/>
                  </a:lnTo>
                  <a:lnTo>
                    <a:pt x="173" y="70"/>
                  </a:lnTo>
                  <a:lnTo>
                    <a:pt x="168" y="54"/>
                  </a:lnTo>
                  <a:lnTo>
                    <a:pt x="163" y="39"/>
                  </a:lnTo>
                  <a:lnTo>
                    <a:pt x="160" y="26"/>
                  </a:lnTo>
                  <a:lnTo>
                    <a:pt x="156" y="16"/>
                  </a:lnTo>
                  <a:lnTo>
                    <a:pt x="151" y="9"/>
                  </a:lnTo>
                  <a:lnTo>
                    <a:pt x="149" y="5"/>
                  </a:lnTo>
                  <a:lnTo>
                    <a:pt x="145" y="7"/>
                  </a:lnTo>
                  <a:lnTo>
                    <a:pt x="143" y="12"/>
                  </a:lnTo>
                </a:path>
              </a:pathLst>
            </a:custGeom>
            <a:noFill/>
            <a:ln w="0">
              <a:solidFill>
                <a:srgbClr val="000000"/>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14" name="Freeform 46"/>
            <p:cNvSpPr>
              <a:spLocks noChangeAspect="1"/>
            </p:cNvSpPr>
            <p:nvPr/>
          </p:nvSpPr>
          <p:spPr bwMode="auto">
            <a:xfrm>
              <a:off x="3685" y="2948"/>
              <a:ext cx="4" cy="80"/>
            </a:xfrm>
            <a:custGeom>
              <a:avLst/>
              <a:gdLst>
                <a:gd name="T0" fmla="*/ 8 w 9"/>
                <a:gd name="T1" fmla="*/ 147 h 147"/>
                <a:gd name="T2" fmla="*/ 8 w 9"/>
                <a:gd name="T3" fmla="*/ 147 h 147"/>
                <a:gd name="T4" fmla="*/ 9 w 9"/>
                <a:gd name="T5" fmla="*/ 145 h 147"/>
                <a:gd name="T6" fmla="*/ 4 w 9"/>
                <a:gd name="T7" fmla="*/ 143 h 147"/>
                <a:gd name="T8" fmla="*/ 0 w 9"/>
                <a:gd name="T9" fmla="*/ 143 h 147"/>
                <a:gd name="T10" fmla="*/ 5 w 9"/>
                <a:gd name="T11" fmla="*/ 141 h 147"/>
                <a:gd name="T12" fmla="*/ 5 w 9"/>
                <a:gd name="T13" fmla="*/ 141 h 147"/>
                <a:gd name="T14" fmla="*/ 9 w 9"/>
                <a:gd name="T15" fmla="*/ 135 h 147"/>
                <a:gd name="T16" fmla="*/ 9 w 9"/>
                <a:gd name="T17" fmla="*/ 122 h 147"/>
                <a:gd name="T18" fmla="*/ 8 w 9"/>
                <a:gd name="T19" fmla="*/ 104 h 147"/>
                <a:gd name="T20" fmla="*/ 5 w 9"/>
                <a:gd name="T21" fmla="*/ 82 h 147"/>
                <a:gd name="T22" fmla="*/ 2 w 9"/>
                <a:gd name="T23" fmla="*/ 59 h 147"/>
                <a:gd name="T24" fmla="*/ 0 w 9"/>
                <a:gd name="T25" fmla="*/ 37 h 147"/>
                <a:gd name="T26" fmla="*/ 3 w 9"/>
                <a:gd name="T27" fmla="*/ 16 h 147"/>
                <a:gd name="T28" fmla="*/ 8 w 9"/>
                <a:gd name="T2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47">
                  <a:moveTo>
                    <a:pt x="8" y="147"/>
                  </a:moveTo>
                  <a:lnTo>
                    <a:pt x="8" y="147"/>
                  </a:lnTo>
                  <a:lnTo>
                    <a:pt x="9" y="145"/>
                  </a:lnTo>
                  <a:lnTo>
                    <a:pt x="4" y="143"/>
                  </a:lnTo>
                  <a:lnTo>
                    <a:pt x="0" y="143"/>
                  </a:lnTo>
                  <a:lnTo>
                    <a:pt x="5" y="141"/>
                  </a:lnTo>
                  <a:lnTo>
                    <a:pt x="5" y="141"/>
                  </a:lnTo>
                  <a:lnTo>
                    <a:pt x="9" y="135"/>
                  </a:lnTo>
                  <a:lnTo>
                    <a:pt x="9" y="122"/>
                  </a:lnTo>
                  <a:lnTo>
                    <a:pt x="8" y="104"/>
                  </a:lnTo>
                  <a:lnTo>
                    <a:pt x="5" y="82"/>
                  </a:lnTo>
                  <a:lnTo>
                    <a:pt x="2" y="59"/>
                  </a:lnTo>
                  <a:lnTo>
                    <a:pt x="0" y="37"/>
                  </a:lnTo>
                  <a:lnTo>
                    <a:pt x="3" y="16"/>
                  </a:lnTo>
                  <a:lnTo>
                    <a:pt x="8" y="0"/>
                  </a:lnTo>
                </a:path>
              </a:pathLst>
            </a:custGeom>
            <a:noFill/>
            <a:ln w="0">
              <a:solidFill>
                <a:srgbClr val="000000"/>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15" name="Freeform 47"/>
            <p:cNvSpPr>
              <a:spLocks noChangeAspect="1"/>
            </p:cNvSpPr>
            <p:nvPr/>
          </p:nvSpPr>
          <p:spPr bwMode="auto">
            <a:xfrm>
              <a:off x="3547" y="2873"/>
              <a:ext cx="275" cy="16"/>
            </a:xfrm>
            <a:custGeom>
              <a:avLst/>
              <a:gdLst>
                <a:gd name="T0" fmla="*/ 0 w 493"/>
                <a:gd name="T1" fmla="*/ 5 h 31"/>
                <a:gd name="T2" fmla="*/ 0 w 493"/>
                <a:gd name="T3" fmla="*/ 5 h 31"/>
                <a:gd name="T4" fmla="*/ 13 w 493"/>
                <a:gd name="T5" fmla="*/ 6 h 31"/>
                <a:gd name="T6" fmla="*/ 27 w 493"/>
                <a:gd name="T7" fmla="*/ 6 h 31"/>
                <a:gd name="T8" fmla="*/ 43 w 493"/>
                <a:gd name="T9" fmla="*/ 5 h 31"/>
                <a:gd name="T10" fmla="*/ 59 w 493"/>
                <a:gd name="T11" fmla="*/ 4 h 31"/>
                <a:gd name="T12" fmla="*/ 75 w 493"/>
                <a:gd name="T13" fmla="*/ 1 h 31"/>
                <a:gd name="T14" fmla="*/ 90 w 493"/>
                <a:gd name="T15" fmla="*/ 0 h 31"/>
                <a:gd name="T16" fmla="*/ 105 w 493"/>
                <a:gd name="T17" fmla="*/ 0 h 31"/>
                <a:gd name="T18" fmla="*/ 118 w 493"/>
                <a:gd name="T19" fmla="*/ 0 h 31"/>
                <a:gd name="T20" fmla="*/ 118 w 493"/>
                <a:gd name="T21" fmla="*/ 0 h 31"/>
                <a:gd name="T22" fmla="*/ 135 w 493"/>
                <a:gd name="T23" fmla="*/ 1 h 31"/>
                <a:gd name="T24" fmla="*/ 150 w 493"/>
                <a:gd name="T25" fmla="*/ 5 h 31"/>
                <a:gd name="T26" fmla="*/ 164 w 493"/>
                <a:gd name="T27" fmla="*/ 9 h 31"/>
                <a:gd name="T28" fmla="*/ 177 w 493"/>
                <a:gd name="T29" fmla="*/ 14 h 31"/>
                <a:gd name="T30" fmla="*/ 191 w 493"/>
                <a:gd name="T31" fmla="*/ 19 h 31"/>
                <a:gd name="T32" fmla="*/ 205 w 493"/>
                <a:gd name="T33" fmla="*/ 25 h 31"/>
                <a:gd name="T34" fmla="*/ 220 w 493"/>
                <a:gd name="T35" fmla="*/ 29 h 31"/>
                <a:gd name="T36" fmla="*/ 237 w 493"/>
                <a:gd name="T37" fmla="*/ 31 h 31"/>
                <a:gd name="T38" fmla="*/ 237 w 493"/>
                <a:gd name="T39" fmla="*/ 31 h 31"/>
                <a:gd name="T40" fmla="*/ 252 w 493"/>
                <a:gd name="T41" fmla="*/ 31 h 31"/>
                <a:gd name="T42" fmla="*/ 269 w 493"/>
                <a:gd name="T43" fmla="*/ 27 h 31"/>
                <a:gd name="T44" fmla="*/ 287 w 493"/>
                <a:gd name="T45" fmla="*/ 23 h 31"/>
                <a:gd name="T46" fmla="*/ 306 w 493"/>
                <a:gd name="T47" fmla="*/ 17 h 31"/>
                <a:gd name="T48" fmla="*/ 325 w 493"/>
                <a:gd name="T49" fmla="*/ 12 h 31"/>
                <a:gd name="T50" fmla="*/ 343 w 493"/>
                <a:gd name="T51" fmla="*/ 6 h 31"/>
                <a:gd name="T52" fmla="*/ 360 w 493"/>
                <a:gd name="T53" fmla="*/ 3 h 31"/>
                <a:gd name="T54" fmla="*/ 376 w 493"/>
                <a:gd name="T55" fmla="*/ 0 h 31"/>
                <a:gd name="T56" fmla="*/ 376 w 493"/>
                <a:gd name="T57" fmla="*/ 0 h 31"/>
                <a:gd name="T58" fmla="*/ 390 w 493"/>
                <a:gd name="T59" fmla="*/ 0 h 31"/>
                <a:gd name="T60" fmla="*/ 405 w 493"/>
                <a:gd name="T61" fmla="*/ 1 h 31"/>
                <a:gd name="T62" fmla="*/ 419 w 493"/>
                <a:gd name="T63" fmla="*/ 3 h 31"/>
                <a:gd name="T64" fmla="*/ 434 w 493"/>
                <a:gd name="T65" fmla="*/ 5 h 31"/>
                <a:gd name="T66" fmla="*/ 448 w 493"/>
                <a:gd name="T67" fmla="*/ 8 h 31"/>
                <a:gd name="T68" fmla="*/ 463 w 493"/>
                <a:gd name="T69" fmla="*/ 8 h 31"/>
                <a:gd name="T70" fmla="*/ 479 w 493"/>
                <a:gd name="T71" fmla="*/ 8 h 31"/>
                <a:gd name="T72" fmla="*/ 493 w 493"/>
                <a:gd name="T73"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3" h="31">
                  <a:moveTo>
                    <a:pt x="0" y="5"/>
                  </a:moveTo>
                  <a:lnTo>
                    <a:pt x="0" y="5"/>
                  </a:lnTo>
                  <a:lnTo>
                    <a:pt x="13" y="6"/>
                  </a:lnTo>
                  <a:lnTo>
                    <a:pt x="27" y="6"/>
                  </a:lnTo>
                  <a:lnTo>
                    <a:pt x="43" y="5"/>
                  </a:lnTo>
                  <a:lnTo>
                    <a:pt x="59" y="4"/>
                  </a:lnTo>
                  <a:lnTo>
                    <a:pt x="75" y="1"/>
                  </a:lnTo>
                  <a:lnTo>
                    <a:pt x="90" y="0"/>
                  </a:lnTo>
                  <a:lnTo>
                    <a:pt x="105" y="0"/>
                  </a:lnTo>
                  <a:lnTo>
                    <a:pt x="118" y="0"/>
                  </a:lnTo>
                  <a:lnTo>
                    <a:pt x="118" y="0"/>
                  </a:lnTo>
                  <a:lnTo>
                    <a:pt x="135" y="1"/>
                  </a:lnTo>
                  <a:lnTo>
                    <a:pt x="150" y="5"/>
                  </a:lnTo>
                  <a:lnTo>
                    <a:pt x="164" y="9"/>
                  </a:lnTo>
                  <a:lnTo>
                    <a:pt x="177" y="14"/>
                  </a:lnTo>
                  <a:lnTo>
                    <a:pt x="191" y="19"/>
                  </a:lnTo>
                  <a:lnTo>
                    <a:pt x="205" y="25"/>
                  </a:lnTo>
                  <a:lnTo>
                    <a:pt x="220" y="29"/>
                  </a:lnTo>
                  <a:lnTo>
                    <a:pt x="237" y="31"/>
                  </a:lnTo>
                  <a:lnTo>
                    <a:pt x="237" y="31"/>
                  </a:lnTo>
                  <a:lnTo>
                    <a:pt x="252" y="31"/>
                  </a:lnTo>
                  <a:lnTo>
                    <a:pt x="269" y="27"/>
                  </a:lnTo>
                  <a:lnTo>
                    <a:pt x="287" y="23"/>
                  </a:lnTo>
                  <a:lnTo>
                    <a:pt x="306" y="17"/>
                  </a:lnTo>
                  <a:lnTo>
                    <a:pt x="325" y="12"/>
                  </a:lnTo>
                  <a:lnTo>
                    <a:pt x="343" y="6"/>
                  </a:lnTo>
                  <a:lnTo>
                    <a:pt x="360" y="3"/>
                  </a:lnTo>
                  <a:lnTo>
                    <a:pt x="376" y="0"/>
                  </a:lnTo>
                  <a:lnTo>
                    <a:pt x="376" y="0"/>
                  </a:lnTo>
                  <a:lnTo>
                    <a:pt x="390" y="0"/>
                  </a:lnTo>
                  <a:lnTo>
                    <a:pt x="405" y="1"/>
                  </a:lnTo>
                  <a:lnTo>
                    <a:pt x="419" y="3"/>
                  </a:lnTo>
                  <a:lnTo>
                    <a:pt x="434" y="5"/>
                  </a:lnTo>
                  <a:lnTo>
                    <a:pt x="448" y="8"/>
                  </a:lnTo>
                  <a:lnTo>
                    <a:pt x="463" y="8"/>
                  </a:lnTo>
                  <a:lnTo>
                    <a:pt x="479" y="8"/>
                  </a:lnTo>
                  <a:lnTo>
                    <a:pt x="493" y="5"/>
                  </a:lnTo>
                </a:path>
              </a:pathLst>
            </a:custGeom>
            <a:noFill/>
            <a:ln w="0">
              <a:solidFill>
                <a:srgbClr val="000000"/>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16" name="Freeform 48"/>
            <p:cNvSpPr>
              <a:spLocks noChangeAspect="1" noEditPoints="1"/>
            </p:cNvSpPr>
            <p:nvPr/>
          </p:nvSpPr>
          <p:spPr bwMode="auto">
            <a:xfrm>
              <a:off x="3243" y="2575"/>
              <a:ext cx="279" cy="479"/>
            </a:xfrm>
            <a:custGeom>
              <a:avLst/>
              <a:gdLst>
                <a:gd name="T0" fmla="*/ 111 w 501"/>
                <a:gd name="T1" fmla="*/ 0 h 872"/>
                <a:gd name="T2" fmla="*/ 91 w 501"/>
                <a:gd name="T3" fmla="*/ 16 h 872"/>
                <a:gd name="T4" fmla="*/ 68 w 501"/>
                <a:gd name="T5" fmla="*/ 65 h 872"/>
                <a:gd name="T6" fmla="*/ 48 w 501"/>
                <a:gd name="T7" fmla="*/ 139 h 872"/>
                <a:gd name="T8" fmla="*/ 37 w 501"/>
                <a:gd name="T9" fmla="*/ 229 h 872"/>
                <a:gd name="T10" fmla="*/ 41 w 501"/>
                <a:gd name="T11" fmla="*/ 316 h 872"/>
                <a:gd name="T12" fmla="*/ 45 w 501"/>
                <a:gd name="T13" fmla="*/ 384 h 872"/>
                <a:gd name="T14" fmla="*/ 47 w 501"/>
                <a:gd name="T15" fmla="*/ 452 h 872"/>
                <a:gd name="T16" fmla="*/ 42 w 501"/>
                <a:gd name="T17" fmla="*/ 517 h 872"/>
                <a:gd name="T18" fmla="*/ 30 w 501"/>
                <a:gd name="T19" fmla="*/ 582 h 872"/>
                <a:gd name="T20" fmla="*/ 6 w 501"/>
                <a:gd name="T21" fmla="*/ 644 h 872"/>
                <a:gd name="T22" fmla="*/ 0 w 501"/>
                <a:gd name="T23" fmla="*/ 680 h 872"/>
                <a:gd name="T24" fmla="*/ 11 w 501"/>
                <a:gd name="T25" fmla="*/ 732 h 872"/>
                <a:gd name="T26" fmla="*/ 36 w 501"/>
                <a:gd name="T27" fmla="*/ 788 h 872"/>
                <a:gd name="T28" fmla="*/ 74 w 501"/>
                <a:gd name="T29" fmla="*/ 838 h 872"/>
                <a:gd name="T30" fmla="*/ 120 w 501"/>
                <a:gd name="T31" fmla="*/ 868 h 872"/>
                <a:gd name="T32" fmla="*/ 154 w 501"/>
                <a:gd name="T33" fmla="*/ 869 h 872"/>
                <a:gd name="T34" fmla="*/ 181 w 501"/>
                <a:gd name="T35" fmla="*/ 852 h 872"/>
                <a:gd name="T36" fmla="*/ 209 w 501"/>
                <a:gd name="T37" fmla="*/ 829 h 872"/>
                <a:gd name="T38" fmla="*/ 229 w 501"/>
                <a:gd name="T39" fmla="*/ 817 h 872"/>
                <a:gd name="T40" fmla="*/ 248 w 501"/>
                <a:gd name="T41" fmla="*/ 811 h 872"/>
                <a:gd name="T42" fmla="*/ 273 w 501"/>
                <a:gd name="T43" fmla="*/ 812 h 872"/>
                <a:gd name="T44" fmla="*/ 321 w 501"/>
                <a:gd name="T45" fmla="*/ 840 h 872"/>
                <a:gd name="T46" fmla="*/ 363 w 501"/>
                <a:gd name="T47" fmla="*/ 869 h 872"/>
                <a:gd name="T48" fmla="*/ 409 w 501"/>
                <a:gd name="T49" fmla="*/ 866 h 872"/>
                <a:gd name="T50" fmla="*/ 446 w 501"/>
                <a:gd name="T51" fmla="*/ 843 h 872"/>
                <a:gd name="T52" fmla="*/ 472 w 501"/>
                <a:gd name="T53" fmla="*/ 804 h 872"/>
                <a:gd name="T54" fmla="*/ 487 w 501"/>
                <a:gd name="T55" fmla="*/ 755 h 872"/>
                <a:gd name="T56" fmla="*/ 497 w 501"/>
                <a:gd name="T57" fmla="*/ 699 h 872"/>
                <a:gd name="T58" fmla="*/ 480 w 501"/>
                <a:gd name="T59" fmla="*/ 614 h 872"/>
                <a:gd name="T60" fmla="*/ 450 w 501"/>
                <a:gd name="T61" fmla="*/ 471 h 872"/>
                <a:gd name="T62" fmla="*/ 446 w 501"/>
                <a:gd name="T63" fmla="*/ 337 h 872"/>
                <a:gd name="T64" fmla="*/ 448 w 501"/>
                <a:gd name="T65" fmla="*/ 212 h 872"/>
                <a:gd name="T66" fmla="*/ 432 w 501"/>
                <a:gd name="T67" fmla="*/ 100 h 872"/>
                <a:gd name="T68" fmla="*/ 375 w 501"/>
                <a:gd name="T69" fmla="*/ 3 h 872"/>
                <a:gd name="T70" fmla="*/ 336 w 501"/>
                <a:gd name="T71" fmla="*/ 42 h 872"/>
                <a:gd name="T72" fmla="*/ 325 w 501"/>
                <a:gd name="T73" fmla="*/ 133 h 872"/>
                <a:gd name="T74" fmla="*/ 307 w 501"/>
                <a:gd name="T75" fmla="*/ 240 h 872"/>
                <a:gd name="T76" fmla="*/ 289 w 501"/>
                <a:gd name="T77" fmla="*/ 312 h 872"/>
                <a:gd name="T78" fmla="*/ 273 w 501"/>
                <a:gd name="T79" fmla="*/ 364 h 872"/>
                <a:gd name="T80" fmla="*/ 259 w 501"/>
                <a:gd name="T81" fmla="*/ 394 h 872"/>
                <a:gd name="T82" fmla="*/ 247 w 501"/>
                <a:gd name="T83" fmla="*/ 403 h 872"/>
                <a:gd name="T84" fmla="*/ 235 w 501"/>
                <a:gd name="T85" fmla="*/ 393 h 872"/>
                <a:gd name="T86" fmla="*/ 236 w 501"/>
                <a:gd name="T87" fmla="*/ 405 h 872"/>
                <a:gd name="T88" fmla="*/ 219 w 501"/>
                <a:gd name="T89" fmla="*/ 377 h 872"/>
                <a:gd name="T90" fmla="*/ 214 w 501"/>
                <a:gd name="T91" fmla="*/ 344 h 872"/>
                <a:gd name="T92" fmla="*/ 208 w 501"/>
                <a:gd name="T93" fmla="*/ 315 h 872"/>
                <a:gd name="T94" fmla="*/ 195 w 501"/>
                <a:gd name="T95" fmla="*/ 275 h 872"/>
                <a:gd name="T96" fmla="*/ 190 w 501"/>
                <a:gd name="T97" fmla="*/ 240 h 872"/>
                <a:gd name="T98" fmla="*/ 179 w 501"/>
                <a:gd name="T99" fmla="*/ 198 h 872"/>
                <a:gd name="T100" fmla="*/ 164 w 501"/>
                <a:gd name="T101" fmla="*/ 142 h 872"/>
                <a:gd name="T102" fmla="*/ 151 w 501"/>
                <a:gd name="T103" fmla="*/ 85 h 872"/>
                <a:gd name="T104" fmla="*/ 139 w 501"/>
                <a:gd name="T105" fmla="*/ 37 h 872"/>
                <a:gd name="T106" fmla="*/ 129 w 501"/>
                <a:gd name="T107" fmla="*/ 8 h 872"/>
                <a:gd name="T108" fmla="*/ 121 w 501"/>
                <a:gd name="T109" fmla="*/ 11 h 872"/>
                <a:gd name="T110" fmla="*/ 253 w 501"/>
                <a:gd name="T111" fmla="*/ 812 h 872"/>
                <a:gd name="T112" fmla="*/ 256 w 501"/>
                <a:gd name="T113" fmla="*/ 804 h 872"/>
                <a:gd name="T114" fmla="*/ 253 w 501"/>
                <a:gd name="T115" fmla="*/ 753 h 872"/>
                <a:gd name="T116" fmla="*/ 252 w 501"/>
                <a:gd name="T117" fmla="*/ 69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1" h="872">
                  <a:moveTo>
                    <a:pt x="121" y="11"/>
                  </a:moveTo>
                  <a:lnTo>
                    <a:pt x="117" y="3"/>
                  </a:lnTo>
                  <a:lnTo>
                    <a:pt x="111" y="0"/>
                  </a:lnTo>
                  <a:lnTo>
                    <a:pt x="105" y="2"/>
                  </a:lnTo>
                  <a:lnTo>
                    <a:pt x="99" y="7"/>
                  </a:lnTo>
                  <a:lnTo>
                    <a:pt x="91" y="16"/>
                  </a:lnTo>
                  <a:lnTo>
                    <a:pt x="83" y="30"/>
                  </a:lnTo>
                  <a:lnTo>
                    <a:pt x="76" y="46"/>
                  </a:lnTo>
                  <a:lnTo>
                    <a:pt x="68" y="65"/>
                  </a:lnTo>
                  <a:lnTo>
                    <a:pt x="60" y="89"/>
                  </a:lnTo>
                  <a:lnTo>
                    <a:pt x="54" y="113"/>
                  </a:lnTo>
                  <a:lnTo>
                    <a:pt x="48" y="139"/>
                  </a:lnTo>
                  <a:lnTo>
                    <a:pt x="44" y="168"/>
                  </a:lnTo>
                  <a:lnTo>
                    <a:pt x="40" y="198"/>
                  </a:lnTo>
                  <a:lnTo>
                    <a:pt x="37" y="229"/>
                  </a:lnTo>
                  <a:lnTo>
                    <a:pt x="37" y="260"/>
                  </a:lnTo>
                  <a:lnTo>
                    <a:pt x="39" y="293"/>
                  </a:lnTo>
                  <a:lnTo>
                    <a:pt x="41" y="316"/>
                  </a:lnTo>
                  <a:lnTo>
                    <a:pt x="42" y="338"/>
                  </a:lnTo>
                  <a:lnTo>
                    <a:pt x="44" y="362"/>
                  </a:lnTo>
                  <a:lnTo>
                    <a:pt x="45" y="384"/>
                  </a:lnTo>
                  <a:lnTo>
                    <a:pt x="46" y="406"/>
                  </a:lnTo>
                  <a:lnTo>
                    <a:pt x="47" y="429"/>
                  </a:lnTo>
                  <a:lnTo>
                    <a:pt x="47" y="452"/>
                  </a:lnTo>
                  <a:lnTo>
                    <a:pt x="46" y="474"/>
                  </a:lnTo>
                  <a:lnTo>
                    <a:pt x="45" y="496"/>
                  </a:lnTo>
                  <a:lnTo>
                    <a:pt x="42" y="517"/>
                  </a:lnTo>
                  <a:lnTo>
                    <a:pt x="40" y="539"/>
                  </a:lnTo>
                  <a:lnTo>
                    <a:pt x="35" y="561"/>
                  </a:lnTo>
                  <a:lnTo>
                    <a:pt x="30" y="582"/>
                  </a:lnTo>
                  <a:lnTo>
                    <a:pt x="23" y="602"/>
                  </a:lnTo>
                  <a:lnTo>
                    <a:pt x="16" y="623"/>
                  </a:lnTo>
                  <a:lnTo>
                    <a:pt x="6" y="644"/>
                  </a:lnTo>
                  <a:lnTo>
                    <a:pt x="2" y="654"/>
                  </a:lnTo>
                  <a:lnTo>
                    <a:pt x="0" y="666"/>
                  </a:lnTo>
                  <a:lnTo>
                    <a:pt x="0" y="680"/>
                  </a:lnTo>
                  <a:lnTo>
                    <a:pt x="2" y="697"/>
                  </a:lnTo>
                  <a:lnTo>
                    <a:pt x="6" y="714"/>
                  </a:lnTo>
                  <a:lnTo>
                    <a:pt x="11" y="732"/>
                  </a:lnTo>
                  <a:lnTo>
                    <a:pt x="18" y="752"/>
                  </a:lnTo>
                  <a:lnTo>
                    <a:pt x="27" y="770"/>
                  </a:lnTo>
                  <a:lnTo>
                    <a:pt x="36" y="788"/>
                  </a:lnTo>
                  <a:lnTo>
                    <a:pt x="47" y="807"/>
                  </a:lnTo>
                  <a:lnTo>
                    <a:pt x="59" y="822"/>
                  </a:lnTo>
                  <a:lnTo>
                    <a:pt x="74" y="838"/>
                  </a:lnTo>
                  <a:lnTo>
                    <a:pt x="88" y="851"/>
                  </a:lnTo>
                  <a:lnTo>
                    <a:pt x="103" y="860"/>
                  </a:lnTo>
                  <a:lnTo>
                    <a:pt x="120" y="868"/>
                  </a:lnTo>
                  <a:lnTo>
                    <a:pt x="137" y="872"/>
                  </a:lnTo>
                  <a:lnTo>
                    <a:pt x="145" y="872"/>
                  </a:lnTo>
                  <a:lnTo>
                    <a:pt x="154" y="869"/>
                  </a:lnTo>
                  <a:lnTo>
                    <a:pt x="162" y="864"/>
                  </a:lnTo>
                  <a:lnTo>
                    <a:pt x="172" y="859"/>
                  </a:lnTo>
                  <a:lnTo>
                    <a:pt x="181" y="852"/>
                  </a:lnTo>
                  <a:lnTo>
                    <a:pt x="191" y="844"/>
                  </a:lnTo>
                  <a:lnTo>
                    <a:pt x="200" y="837"/>
                  </a:lnTo>
                  <a:lnTo>
                    <a:pt x="209" y="829"/>
                  </a:lnTo>
                  <a:lnTo>
                    <a:pt x="215" y="825"/>
                  </a:lnTo>
                  <a:lnTo>
                    <a:pt x="221" y="821"/>
                  </a:lnTo>
                  <a:lnTo>
                    <a:pt x="229" y="817"/>
                  </a:lnTo>
                  <a:lnTo>
                    <a:pt x="235" y="814"/>
                  </a:lnTo>
                  <a:lnTo>
                    <a:pt x="242" y="812"/>
                  </a:lnTo>
                  <a:lnTo>
                    <a:pt x="248" y="811"/>
                  </a:lnTo>
                  <a:lnTo>
                    <a:pt x="253" y="809"/>
                  </a:lnTo>
                  <a:lnTo>
                    <a:pt x="256" y="809"/>
                  </a:lnTo>
                  <a:lnTo>
                    <a:pt x="273" y="812"/>
                  </a:lnTo>
                  <a:lnTo>
                    <a:pt x="289" y="818"/>
                  </a:lnTo>
                  <a:lnTo>
                    <a:pt x="305" y="829"/>
                  </a:lnTo>
                  <a:lnTo>
                    <a:pt x="321" y="840"/>
                  </a:lnTo>
                  <a:lnTo>
                    <a:pt x="335" y="852"/>
                  </a:lnTo>
                  <a:lnTo>
                    <a:pt x="350" y="861"/>
                  </a:lnTo>
                  <a:lnTo>
                    <a:pt x="363" y="869"/>
                  </a:lnTo>
                  <a:lnTo>
                    <a:pt x="375" y="872"/>
                  </a:lnTo>
                  <a:lnTo>
                    <a:pt x="393" y="870"/>
                  </a:lnTo>
                  <a:lnTo>
                    <a:pt x="409" y="866"/>
                  </a:lnTo>
                  <a:lnTo>
                    <a:pt x="422" y="861"/>
                  </a:lnTo>
                  <a:lnTo>
                    <a:pt x="435" y="852"/>
                  </a:lnTo>
                  <a:lnTo>
                    <a:pt x="446" y="843"/>
                  </a:lnTo>
                  <a:lnTo>
                    <a:pt x="456" y="831"/>
                  </a:lnTo>
                  <a:lnTo>
                    <a:pt x="464" y="818"/>
                  </a:lnTo>
                  <a:lnTo>
                    <a:pt x="472" y="804"/>
                  </a:lnTo>
                  <a:lnTo>
                    <a:pt x="478" y="788"/>
                  </a:lnTo>
                  <a:lnTo>
                    <a:pt x="483" y="771"/>
                  </a:lnTo>
                  <a:lnTo>
                    <a:pt x="487" y="755"/>
                  </a:lnTo>
                  <a:lnTo>
                    <a:pt x="491" y="736"/>
                  </a:lnTo>
                  <a:lnTo>
                    <a:pt x="494" y="718"/>
                  </a:lnTo>
                  <a:lnTo>
                    <a:pt x="497" y="699"/>
                  </a:lnTo>
                  <a:lnTo>
                    <a:pt x="498" y="680"/>
                  </a:lnTo>
                  <a:lnTo>
                    <a:pt x="501" y="662"/>
                  </a:lnTo>
                  <a:lnTo>
                    <a:pt x="480" y="614"/>
                  </a:lnTo>
                  <a:lnTo>
                    <a:pt x="466" y="566"/>
                  </a:lnTo>
                  <a:lnTo>
                    <a:pt x="456" y="518"/>
                  </a:lnTo>
                  <a:lnTo>
                    <a:pt x="450" y="471"/>
                  </a:lnTo>
                  <a:lnTo>
                    <a:pt x="446" y="426"/>
                  </a:lnTo>
                  <a:lnTo>
                    <a:pt x="446" y="381"/>
                  </a:lnTo>
                  <a:lnTo>
                    <a:pt x="446" y="337"/>
                  </a:lnTo>
                  <a:lnTo>
                    <a:pt x="448" y="294"/>
                  </a:lnTo>
                  <a:lnTo>
                    <a:pt x="449" y="253"/>
                  </a:lnTo>
                  <a:lnTo>
                    <a:pt x="448" y="212"/>
                  </a:lnTo>
                  <a:lnTo>
                    <a:pt x="445" y="173"/>
                  </a:lnTo>
                  <a:lnTo>
                    <a:pt x="440" y="136"/>
                  </a:lnTo>
                  <a:lnTo>
                    <a:pt x="432" y="100"/>
                  </a:lnTo>
                  <a:lnTo>
                    <a:pt x="419" y="65"/>
                  </a:lnTo>
                  <a:lnTo>
                    <a:pt x="399" y="33"/>
                  </a:lnTo>
                  <a:lnTo>
                    <a:pt x="375" y="3"/>
                  </a:lnTo>
                  <a:lnTo>
                    <a:pt x="357" y="9"/>
                  </a:lnTo>
                  <a:lnTo>
                    <a:pt x="344" y="22"/>
                  </a:lnTo>
                  <a:lnTo>
                    <a:pt x="336" y="42"/>
                  </a:lnTo>
                  <a:lnTo>
                    <a:pt x="331" y="68"/>
                  </a:lnTo>
                  <a:lnTo>
                    <a:pt x="328" y="99"/>
                  </a:lnTo>
                  <a:lnTo>
                    <a:pt x="325" y="133"/>
                  </a:lnTo>
                  <a:lnTo>
                    <a:pt x="321" y="171"/>
                  </a:lnTo>
                  <a:lnTo>
                    <a:pt x="313" y="210"/>
                  </a:lnTo>
                  <a:lnTo>
                    <a:pt x="307" y="240"/>
                  </a:lnTo>
                  <a:lnTo>
                    <a:pt x="300" y="267"/>
                  </a:lnTo>
                  <a:lnTo>
                    <a:pt x="294" y="290"/>
                  </a:lnTo>
                  <a:lnTo>
                    <a:pt x="289" y="312"/>
                  </a:lnTo>
                  <a:lnTo>
                    <a:pt x="283" y="332"/>
                  </a:lnTo>
                  <a:lnTo>
                    <a:pt x="278" y="350"/>
                  </a:lnTo>
                  <a:lnTo>
                    <a:pt x="273" y="364"/>
                  </a:lnTo>
                  <a:lnTo>
                    <a:pt x="269" y="376"/>
                  </a:lnTo>
                  <a:lnTo>
                    <a:pt x="264" y="387"/>
                  </a:lnTo>
                  <a:lnTo>
                    <a:pt x="259" y="394"/>
                  </a:lnTo>
                  <a:lnTo>
                    <a:pt x="255" y="400"/>
                  </a:lnTo>
                  <a:lnTo>
                    <a:pt x="250" y="402"/>
                  </a:lnTo>
                  <a:lnTo>
                    <a:pt x="247" y="403"/>
                  </a:lnTo>
                  <a:lnTo>
                    <a:pt x="242" y="402"/>
                  </a:lnTo>
                  <a:lnTo>
                    <a:pt x="238" y="398"/>
                  </a:lnTo>
                  <a:lnTo>
                    <a:pt x="235" y="393"/>
                  </a:lnTo>
                  <a:lnTo>
                    <a:pt x="233" y="393"/>
                  </a:lnTo>
                  <a:lnTo>
                    <a:pt x="236" y="400"/>
                  </a:lnTo>
                  <a:lnTo>
                    <a:pt x="236" y="405"/>
                  </a:lnTo>
                  <a:lnTo>
                    <a:pt x="227" y="397"/>
                  </a:lnTo>
                  <a:lnTo>
                    <a:pt x="223" y="388"/>
                  </a:lnTo>
                  <a:lnTo>
                    <a:pt x="219" y="377"/>
                  </a:lnTo>
                  <a:lnTo>
                    <a:pt x="217" y="367"/>
                  </a:lnTo>
                  <a:lnTo>
                    <a:pt x="215" y="355"/>
                  </a:lnTo>
                  <a:lnTo>
                    <a:pt x="214" y="344"/>
                  </a:lnTo>
                  <a:lnTo>
                    <a:pt x="213" y="332"/>
                  </a:lnTo>
                  <a:lnTo>
                    <a:pt x="210" y="323"/>
                  </a:lnTo>
                  <a:lnTo>
                    <a:pt x="208" y="315"/>
                  </a:lnTo>
                  <a:lnTo>
                    <a:pt x="202" y="299"/>
                  </a:lnTo>
                  <a:lnTo>
                    <a:pt x="197" y="286"/>
                  </a:lnTo>
                  <a:lnTo>
                    <a:pt x="195" y="275"/>
                  </a:lnTo>
                  <a:lnTo>
                    <a:pt x="194" y="263"/>
                  </a:lnTo>
                  <a:lnTo>
                    <a:pt x="192" y="251"/>
                  </a:lnTo>
                  <a:lnTo>
                    <a:pt x="190" y="240"/>
                  </a:lnTo>
                  <a:lnTo>
                    <a:pt x="187" y="228"/>
                  </a:lnTo>
                  <a:lnTo>
                    <a:pt x="184" y="214"/>
                  </a:lnTo>
                  <a:lnTo>
                    <a:pt x="179" y="198"/>
                  </a:lnTo>
                  <a:lnTo>
                    <a:pt x="174" y="180"/>
                  </a:lnTo>
                  <a:lnTo>
                    <a:pt x="169" y="162"/>
                  </a:lnTo>
                  <a:lnTo>
                    <a:pt x="164" y="142"/>
                  </a:lnTo>
                  <a:lnTo>
                    <a:pt x="160" y="123"/>
                  </a:lnTo>
                  <a:lnTo>
                    <a:pt x="156" y="103"/>
                  </a:lnTo>
                  <a:lnTo>
                    <a:pt x="151" y="85"/>
                  </a:lnTo>
                  <a:lnTo>
                    <a:pt x="148" y="67"/>
                  </a:lnTo>
                  <a:lnTo>
                    <a:pt x="143" y="51"/>
                  </a:lnTo>
                  <a:lnTo>
                    <a:pt x="139" y="37"/>
                  </a:lnTo>
                  <a:lnTo>
                    <a:pt x="135" y="24"/>
                  </a:lnTo>
                  <a:lnTo>
                    <a:pt x="132" y="15"/>
                  </a:lnTo>
                  <a:lnTo>
                    <a:pt x="129" y="8"/>
                  </a:lnTo>
                  <a:lnTo>
                    <a:pt x="126" y="5"/>
                  </a:lnTo>
                  <a:lnTo>
                    <a:pt x="123" y="5"/>
                  </a:lnTo>
                  <a:lnTo>
                    <a:pt x="121" y="11"/>
                  </a:lnTo>
                  <a:close/>
                  <a:moveTo>
                    <a:pt x="256" y="816"/>
                  </a:moveTo>
                  <a:lnTo>
                    <a:pt x="258" y="813"/>
                  </a:lnTo>
                  <a:lnTo>
                    <a:pt x="253" y="812"/>
                  </a:lnTo>
                  <a:lnTo>
                    <a:pt x="249" y="812"/>
                  </a:lnTo>
                  <a:lnTo>
                    <a:pt x="253" y="809"/>
                  </a:lnTo>
                  <a:lnTo>
                    <a:pt x="256" y="804"/>
                  </a:lnTo>
                  <a:lnTo>
                    <a:pt x="256" y="791"/>
                  </a:lnTo>
                  <a:lnTo>
                    <a:pt x="255" y="774"/>
                  </a:lnTo>
                  <a:lnTo>
                    <a:pt x="253" y="753"/>
                  </a:lnTo>
                  <a:lnTo>
                    <a:pt x="250" y="731"/>
                  </a:lnTo>
                  <a:lnTo>
                    <a:pt x="250" y="709"/>
                  </a:lnTo>
                  <a:lnTo>
                    <a:pt x="252" y="690"/>
                  </a:lnTo>
                  <a:lnTo>
                    <a:pt x="256" y="675"/>
                  </a:lnTo>
                  <a:lnTo>
                    <a:pt x="256" y="816"/>
                  </a:lnTo>
                  <a:close/>
                </a:path>
              </a:pathLst>
            </a:custGeom>
            <a:solidFill>
              <a:srgbClr val="FF9966">
                <a:alpha val="5500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58417" name="Freeform 49"/>
            <p:cNvSpPr>
              <a:spLocks noChangeAspect="1"/>
            </p:cNvSpPr>
            <p:nvPr/>
          </p:nvSpPr>
          <p:spPr bwMode="auto">
            <a:xfrm>
              <a:off x="3243" y="2575"/>
              <a:ext cx="279" cy="479"/>
            </a:xfrm>
            <a:custGeom>
              <a:avLst/>
              <a:gdLst>
                <a:gd name="T0" fmla="*/ 117 w 501"/>
                <a:gd name="T1" fmla="*/ 3 h 872"/>
                <a:gd name="T2" fmla="*/ 99 w 501"/>
                <a:gd name="T3" fmla="*/ 7 h 872"/>
                <a:gd name="T4" fmla="*/ 76 w 501"/>
                <a:gd name="T5" fmla="*/ 46 h 872"/>
                <a:gd name="T6" fmla="*/ 54 w 501"/>
                <a:gd name="T7" fmla="*/ 113 h 872"/>
                <a:gd name="T8" fmla="*/ 40 w 501"/>
                <a:gd name="T9" fmla="*/ 198 h 872"/>
                <a:gd name="T10" fmla="*/ 39 w 501"/>
                <a:gd name="T11" fmla="*/ 293 h 872"/>
                <a:gd name="T12" fmla="*/ 42 w 501"/>
                <a:gd name="T13" fmla="*/ 338 h 872"/>
                <a:gd name="T14" fmla="*/ 46 w 501"/>
                <a:gd name="T15" fmla="*/ 406 h 872"/>
                <a:gd name="T16" fmla="*/ 46 w 501"/>
                <a:gd name="T17" fmla="*/ 474 h 872"/>
                <a:gd name="T18" fmla="*/ 40 w 501"/>
                <a:gd name="T19" fmla="*/ 539 h 872"/>
                <a:gd name="T20" fmla="*/ 23 w 501"/>
                <a:gd name="T21" fmla="*/ 602 h 872"/>
                <a:gd name="T22" fmla="*/ 6 w 501"/>
                <a:gd name="T23" fmla="*/ 644 h 872"/>
                <a:gd name="T24" fmla="*/ 0 w 501"/>
                <a:gd name="T25" fmla="*/ 680 h 872"/>
                <a:gd name="T26" fmla="*/ 11 w 501"/>
                <a:gd name="T27" fmla="*/ 732 h 872"/>
                <a:gd name="T28" fmla="*/ 36 w 501"/>
                <a:gd name="T29" fmla="*/ 788 h 872"/>
                <a:gd name="T30" fmla="*/ 74 w 501"/>
                <a:gd name="T31" fmla="*/ 838 h 872"/>
                <a:gd name="T32" fmla="*/ 120 w 501"/>
                <a:gd name="T33" fmla="*/ 868 h 872"/>
                <a:gd name="T34" fmla="*/ 145 w 501"/>
                <a:gd name="T35" fmla="*/ 872 h 872"/>
                <a:gd name="T36" fmla="*/ 172 w 501"/>
                <a:gd name="T37" fmla="*/ 859 h 872"/>
                <a:gd name="T38" fmla="*/ 200 w 501"/>
                <a:gd name="T39" fmla="*/ 837 h 872"/>
                <a:gd name="T40" fmla="*/ 215 w 501"/>
                <a:gd name="T41" fmla="*/ 825 h 872"/>
                <a:gd name="T42" fmla="*/ 235 w 501"/>
                <a:gd name="T43" fmla="*/ 814 h 872"/>
                <a:gd name="T44" fmla="*/ 253 w 501"/>
                <a:gd name="T45" fmla="*/ 809 h 872"/>
                <a:gd name="T46" fmla="*/ 273 w 501"/>
                <a:gd name="T47" fmla="*/ 812 h 872"/>
                <a:gd name="T48" fmla="*/ 321 w 501"/>
                <a:gd name="T49" fmla="*/ 840 h 872"/>
                <a:gd name="T50" fmla="*/ 363 w 501"/>
                <a:gd name="T51" fmla="*/ 869 h 872"/>
                <a:gd name="T52" fmla="*/ 393 w 501"/>
                <a:gd name="T53" fmla="*/ 870 h 872"/>
                <a:gd name="T54" fmla="*/ 435 w 501"/>
                <a:gd name="T55" fmla="*/ 852 h 872"/>
                <a:gd name="T56" fmla="*/ 464 w 501"/>
                <a:gd name="T57" fmla="*/ 818 h 872"/>
                <a:gd name="T58" fmla="*/ 483 w 501"/>
                <a:gd name="T59" fmla="*/ 771 h 872"/>
                <a:gd name="T60" fmla="*/ 494 w 501"/>
                <a:gd name="T61" fmla="*/ 718 h 872"/>
                <a:gd name="T62" fmla="*/ 501 w 501"/>
                <a:gd name="T63" fmla="*/ 662 h 872"/>
                <a:gd name="T64" fmla="*/ 466 w 501"/>
                <a:gd name="T65" fmla="*/ 566 h 872"/>
                <a:gd name="T66" fmla="*/ 446 w 501"/>
                <a:gd name="T67" fmla="*/ 426 h 872"/>
                <a:gd name="T68" fmla="*/ 448 w 501"/>
                <a:gd name="T69" fmla="*/ 294 h 872"/>
                <a:gd name="T70" fmla="*/ 445 w 501"/>
                <a:gd name="T71" fmla="*/ 173 h 872"/>
                <a:gd name="T72" fmla="*/ 419 w 501"/>
                <a:gd name="T73" fmla="*/ 65 h 872"/>
                <a:gd name="T74" fmla="*/ 375 w 501"/>
                <a:gd name="T75" fmla="*/ 3 h 872"/>
                <a:gd name="T76" fmla="*/ 336 w 501"/>
                <a:gd name="T77" fmla="*/ 42 h 872"/>
                <a:gd name="T78" fmla="*/ 325 w 501"/>
                <a:gd name="T79" fmla="*/ 133 h 872"/>
                <a:gd name="T80" fmla="*/ 313 w 501"/>
                <a:gd name="T81" fmla="*/ 210 h 872"/>
                <a:gd name="T82" fmla="*/ 294 w 501"/>
                <a:gd name="T83" fmla="*/ 290 h 872"/>
                <a:gd name="T84" fmla="*/ 278 w 501"/>
                <a:gd name="T85" fmla="*/ 350 h 872"/>
                <a:gd name="T86" fmla="*/ 264 w 501"/>
                <a:gd name="T87" fmla="*/ 387 h 872"/>
                <a:gd name="T88" fmla="*/ 250 w 501"/>
                <a:gd name="T89" fmla="*/ 402 h 872"/>
                <a:gd name="T90" fmla="*/ 238 w 501"/>
                <a:gd name="T91" fmla="*/ 398 h 872"/>
                <a:gd name="T92" fmla="*/ 233 w 501"/>
                <a:gd name="T93" fmla="*/ 393 h 872"/>
                <a:gd name="T94" fmla="*/ 227 w 501"/>
                <a:gd name="T95" fmla="*/ 397 h 872"/>
                <a:gd name="T96" fmla="*/ 219 w 501"/>
                <a:gd name="T97" fmla="*/ 377 h 872"/>
                <a:gd name="T98" fmla="*/ 214 w 501"/>
                <a:gd name="T99" fmla="*/ 344 h 872"/>
                <a:gd name="T100" fmla="*/ 208 w 501"/>
                <a:gd name="T101" fmla="*/ 315 h 872"/>
                <a:gd name="T102" fmla="*/ 197 w 501"/>
                <a:gd name="T103" fmla="*/ 286 h 872"/>
                <a:gd name="T104" fmla="*/ 192 w 501"/>
                <a:gd name="T105" fmla="*/ 251 h 872"/>
                <a:gd name="T106" fmla="*/ 184 w 501"/>
                <a:gd name="T107" fmla="*/ 214 h 872"/>
                <a:gd name="T108" fmla="*/ 174 w 501"/>
                <a:gd name="T109" fmla="*/ 180 h 872"/>
                <a:gd name="T110" fmla="*/ 160 w 501"/>
                <a:gd name="T111" fmla="*/ 123 h 872"/>
                <a:gd name="T112" fmla="*/ 148 w 501"/>
                <a:gd name="T113" fmla="*/ 67 h 872"/>
                <a:gd name="T114" fmla="*/ 135 w 501"/>
                <a:gd name="T115" fmla="*/ 24 h 872"/>
                <a:gd name="T116" fmla="*/ 126 w 501"/>
                <a:gd name="T117" fmla="*/ 5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1" h="872">
                  <a:moveTo>
                    <a:pt x="121" y="11"/>
                  </a:moveTo>
                  <a:lnTo>
                    <a:pt x="121" y="11"/>
                  </a:lnTo>
                  <a:lnTo>
                    <a:pt x="117" y="3"/>
                  </a:lnTo>
                  <a:lnTo>
                    <a:pt x="111" y="0"/>
                  </a:lnTo>
                  <a:lnTo>
                    <a:pt x="105" y="2"/>
                  </a:lnTo>
                  <a:lnTo>
                    <a:pt x="99" y="7"/>
                  </a:lnTo>
                  <a:lnTo>
                    <a:pt x="91" y="16"/>
                  </a:lnTo>
                  <a:lnTo>
                    <a:pt x="83" y="30"/>
                  </a:lnTo>
                  <a:lnTo>
                    <a:pt x="76" y="46"/>
                  </a:lnTo>
                  <a:lnTo>
                    <a:pt x="68" y="65"/>
                  </a:lnTo>
                  <a:lnTo>
                    <a:pt x="60" y="89"/>
                  </a:lnTo>
                  <a:lnTo>
                    <a:pt x="54" y="113"/>
                  </a:lnTo>
                  <a:lnTo>
                    <a:pt x="48" y="139"/>
                  </a:lnTo>
                  <a:lnTo>
                    <a:pt x="44" y="168"/>
                  </a:lnTo>
                  <a:lnTo>
                    <a:pt x="40" y="198"/>
                  </a:lnTo>
                  <a:lnTo>
                    <a:pt x="37" y="229"/>
                  </a:lnTo>
                  <a:lnTo>
                    <a:pt x="37" y="260"/>
                  </a:lnTo>
                  <a:lnTo>
                    <a:pt x="39" y="293"/>
                  </a:lnTo>
                  <a:lnTo>
                    <a:pt x="39" y="293"/>
                  </a:lnTo>
                  <a:lnTo>
                    <a:pt x="41" y="316"/>
                  </a:lnTo>
                  <a:lnTo>
                    <a:pt x="42" y="338"/>
                  </a:lnTo>
                  <a:lnTo>
                    <a:pt x="44" y="362"/>
                  </a:lnTo>
                  <a:lnTo>
                    <a:pt x="45" y="384"/>
                  </a:lnTo>
                  <a:lnTo>
                    <a:pt x="46" y="406"/>
                  </a:lnTo>
                  <a:lnTo>
                    <a:pt x="47" y="429"/>
                  </a:lnTo>
                  <a:lnTo>
                    <a:pt x="47" y="452"/>
                  </a:lnTo>
                  <a:lnTo>
                    <a:pt x="46" y="474"/>
                  </a:lnTo>
                  <a:lnTo>
                    <a:pt x="45" y="496"/>
                  </a:lnTo>
                  <a:lnTo>
                    <a:pt x="42" y="517"/>
                  </a:lnTo>
                  <a:lnTo>
                    <a:pt x="40" y="539"/>
                  </a:lnTo>
                  <a:lnTo>
                    <a:pt x="35" y="561"/>
                  </a:lnTo>
                  <a:lnTo>
                    <a:pt x="30" y="582"/>
                  </a:lnTo>
                  <a:lnTo>
                    <a:pt x="23" y="602"/>
                  </a:lnTo>
                  <a:lnTo>
                    <a:pt x="16" y="623"/>
                  </a:lnTo>
                  <a:lnTo>
                    <a:pt x="6" y="644"/>
                  </a:lnTo>
                  <a:lnTo>
                    <a:pt x="6" y="644"/>
                  </a:lnTo>
                  <a:lnTo>
                    <a:pt x="2" y="654"/>
                  </a:lnTo>
                  <a:lnTo>
                    <a:pt x="0" y="666"/>
                  </a:lnTo>
                  <a:lnTo>
                    <a:pt x="0" y="680"/>
                  </a:lnTo>
                  <a:lnTo>
                    <a:pt x="2" y="697"/>
                  </a:lnTo>
                  <a:lnTo>
                    <a:pt x="6" y="714"/>
                  </a:lnTo>
                  <a:lnTo>
                    <a:pt x="11" y="732"/>
                  </a:lnTo>
                  <a:lnTo>
                    <a:pt x="18" y="752"/>
                  </a:lnTo>
                  <a:lnTo>
                    <a:pt x="27" y="770"/>
                  </a:lnTo>
                  <a:lnTo>
                    <a:pt x="36" y="788"/>
                  </a:lnTo>
                  <a:lnTo>
                    <a:pt x="47" y="807"/>
                  </a:lnTo>
                  <a:lnTo>
                    <a:pt x="59" y="822"/>
                  </a:lnTo>
                  <a:lnTo>
                    <a:pt x="74" y="838"/>
                  </a:lnTo>
                  <a:lnTo>
                    <a:pt x="88" y="851"/>
                  </a:lnTo>
                  <a:lnTo>
                    <a:pt x="103" y="860"/>
                  </a:lnTo>
                  <a:lnTo>
                    <a:pt x="120" y="868"/>
                  </a:lnTo>
                  <a:lnTo>
                    <a:pt x="137" y="872"/>
                  </a:lnTo>
                  <a:lnTo>
                    <a:pt x="137" y="872"/>
                  </a:lnTo>
                  <a:lnTo>
                    <a:pt x="145" y="872"/>
                  </a:lnTo>
                  <a:lnTo>
                    <a:pt x="154" y="869"/>
                  </a:lnTo>
                  <a:lnTo>
                    <a:pt x="162" y="864"/>
                  </a:lnTo>
                  <a:lnTo>
                    <a:pt x="172" y="859"/>
                  </a:lnTo>
                  <a:lnTo>
                    <a:pt x="181" y="852"/>
                  </a:lnTo>
                  <a:lnTo>
                    <a:pt x="191" y="844"/>
                  </a:lnTo>
                  <a:lnTo>
                    <a:pt x="200" y="837"/>
                  </a:lnTo>
                  <a:lnTo>
                    <a:pt x="209" y="829"/>
                  </a:lnTo>
                  <a:lnTo>
                    <a:pt x="209" y="829"/>
                  </a:lnTo>
                  <a:lnTo>
                    <a:pt x="215" y="825"/>
                  </a:lnTo>
                  <a:lnTo>
                    <a:pt x="221" y="821"/>
                  </a:lnTo>
                  <a:lnTo>
                    <a:pt x="229" y="817"/>
                  </a:lnTo>
                  <a:lnTo>
                    <a:pt x="235" y="814"/>
                  </a:lnTo>
                  <a:lnTo>
                    <a:pt x="242" y="812"/>
                  </a:lnTo>
                  <a:lnTo>
                    <a:pt x="248" y="811"/>
                  </a:lnTo>
                  <a:lnTo>
                    <a:pt x="253" y="809"/>
                  </a:lnTo>
                  <a:lnTo>
                    <a:pt x="256" y="809"/>
                  </a:lnTo>
                  <a:lnTo>
                    <a:pt x="256" y="809"/>
                  </a:lnTo>
                  <a:lnTo>
                    <a:pt x="273" y="812"/>
                  </a:lnTo>
                  <a:lnTo>
                    <a:pt x="289" y="818"/>
                  </a:lnTo>
                  <a:lnTo>
                    <a:pt x="305" y="829"/>
                  </a:lnTo>
                  <a:lnTo>
                    <a:pt x="321" y="840"/>
                  </a:lnTo>
                  <a:lnTo>
                    <a:pt x="335" y="852"/>
                  </a:lnTo>
                  <a:lnTo>
                    <a:pt x="350" y="861"/>
                  </a:lnTo>
                  <a:lnTo>
                    <a:pt x="363" y="869"/>
                  </a:lnTo>
                  <a:lnTo>
                    <a:pt x="375" y="872"/>
                  </a:lnTo>
                  <a:lnTo>
                    <a:pt x="375" y="872"/>
                  </a:lnTo>
                  <a:lnTo>
                    <a:pt x="393" y="870"/>
                  </a:lnTo>
                  <a:lnTo>
                    <a:pt x="409" y="866"/>
                  </a:lnTo>
                  <a:lnTo>
                    <a:pt x="422" y="861"/>
                  </a:lnTo>
                  <a:lnTo>
                    <a:pt x="435" y="852"/>
                  </a:lnTo>
                  <a:lnTo>
                    <a:pt x="446" y="843"/>
                  </a:lnTo>
                  <a:lnTo>
                    <a:pt x="456" y="831"/>
                  </a:lnTo>
                  <a:lnTo>
                    <a:pt x="464" y="818"/>
                  </a:lnTo>
                  <a:lnTo>
                    <a:pt x="472" y="804"/>
                  </a:lnTo>
                  <a:lnTo>
                    <a:pt x="478" y="788"/>
                  </a:lnTo>
                  <a:lnTo>
                    <a:pt x="483" y="771"/>
                  </a:lnTo>
                  <a:lnTo>
                    <a:pt x="487" y="755"/>
                  </a:lnTo>
                  <a:lnTo>
                    <a:pt x="491" y="736"/>
                  </a:lnTo>
                  <a:lnTo>
                    <a:pt x="494" y="718"/>
                  </a:lnTo>
                  <a:lnTo>
                    <a:pt x="497" y="699"/>
                  </a:lnTo>
                  <a:lnTo>
                    <a:pt x="498" y="680"/>
                  </a:lnTo>
                  <a:lnTo>
                    <a:pt x="501" y="662"/>
                  </a:lnTo>
                  <a:lnTo>
                    <a:pt x="501" y="662"/>
                  </a:lnTo>
                  <a:lnTo>
                    <a:pt x="480" y="614"/>
                  </a:lnTo>
                  <a:lnTo>
                    <a:pt x="466" y="566"/>
                  </a:lnTo>
                  <a:lnTo>
                    <a:pt x="456" y="518"/>
                  </a:lnTo>
                  <a:lnTo>
                    <a:pt x="450" y="471"/>
                  </a:lnTo>
                  <a:lnTo>
                    <a:pt x="446" y="426"/>
                  </a:lnTo>
                  <a:lnTo>
                    <a:pt x="446" y="381"/>
                  </a:lnTo>
                  <a:lnTo>
                    <a:pt x="446" y="337"/>
                  </a:lnTo>
                  <a:lnTo>
                    <a:pt x="448" y="294"/>
                  </a:lnTo>
                  <a:lnTo>
                    <a:pt x="449" y="253"/>
                  </a:lnTo>
                  <a:lnTo>
                    <a:pt x="448" y="212"/>
                  </a:lnTo>
                  <a:lnTo>
                    <a:pt x="445" y="173"/>
                  </a:lnTo>
                  <a:lnTo>
                    <a:pt x="440" y="136"/>
                  </a:lnTo>
                  <a:lnTo>
                    <a:pt x="432" y="100"/>
                  </a:lnTo>
                  <a:lnTo>
                    <a:pt x="419" y="65"/>
                  </a:lnTo>
                  <a:lnTo>
                    <a:pt x="399" y="33"/>
                  </a:lnTo>
                  <a:lnTo>
                    <a:pt x="375" y="3"/>
                  </a:lnTo>
                  <a:lnTo>
                    <a:pt x="375" y="3"/>
                  </a:lnTo>
                  <a:lnTo>
                    <a:pt x="357" y="9"/>
                  </a:lnTo>
                  <a:lnTo>
                    <a:pt x="344" y="22"/>
                  </a:lnTo>
                  <a:lnTo>
                    <a:pt x="336" y="42"/>
                  </a:lnTo>
                  <a:lnTo>
                    <a:pt x="331" y="68"/>
                  </a:lnTo>
                  <a:lnTo>
                    <a:pt x="328" y="99"/>
                  </a:lnTo>
                  <a:lnTo>
                    <a:pt x="325" y="133"/>
                  </a:lnTo>
                  <a:lnTo>
                    <a:pt x="321" y="171"/>
                  </a:lnTo>
                  <a:lnTo>
                    <a:pt x="313" y="210"/>
                  </a:lnTo>
                  <a:lnTo>
                    <a:pt x="313" y="210"/>
                  </a:lnTo>
                  <a:lnTo>
                    <a:pt x="307" y="240"/>
                  </a:lnTo>
                  <a:lnTo>
                    <a:pt x="300" y="267"/>
                  </a:lnTo>
                  <a:lnTo>
                    <a:pt x="294" y="290"/>
                  </a:lnTo>
                  <a:lnTo>
                    <a:pt x="289" y="312"/>
                  </a:lnTo>
                  <a:lnTo>
                    <a:pt x="283" y="332"/>
                  </a:lnTo>
                  <a:lnTo>
                    <a:pt x="278" y="350"/>
                  </a:lnTo>
                  <a:lnTo>
                    <a:pt x="273" y="364"/>
                  </a:lnTo>
                  <a:lnTo>
                    <a:pt x="269" y="376"/>
                  </a:lnTo>
                  <a:lnTo>
                    <a:pt x="264" y="387"/>
                  </a:lnTo>
                  <a:lnTo>
                    <a:pt x="259" y="394"/>
                  </a:lnTo>
                  <a:lnTo>
                    <a:pt x="255" y="400"/>
                  </a:lnTo>
                  <a:lnTo>
                    <a:pt x="250" y="402"/>
                  </a:lnTo>
                  <a:lnTo>
                    <a:pt x="247" y="403"/>
                  </a:lnTo>
                  <a:lnTo>
                    <a:pt x="242" y="402"/>
                  </a:lnTo>
                  <a:lnTo>
                    <a:pt x="238" y="398"/>
                  </a:lnTo>
                  <a:lnTo>
                    <a:pt x="235" y="393"/>
                  </a:lnTo>
                  <a:lnTo>
                    <a:pt x="235" y="393"/>
                  </a:lnTo>
                  <a:lnTo>
                    <a:pt x="233" y="393"/>
                  </a:lnTo>
                  <a:lnTo>
                    <a:pt x="236" y="400"/>
                  </a:lnTo>
                  <a:lnTo>
                    <a:pt x="236" y="405"/>
                  </a:lnTo>
                  <a:lnTo>
                    <a:pt x="227" y="397"/>
                  </a:lnTo>
                  <a:lnTo>
                    <a:pt x="227" y="397"/>
                  </a:lnTo>
                  <a:lnTo>
                    <a:pt x="223" y="388"/>
                  </a:lnTo>
                  <a:lnTo>
                    <a:pt x="219" y="377"/>
                  </a:lnTo>
                  <a:lnTo>
                    <a:pt x="217" y="367"/>
                  </a:lnTo>
                  <a:lnTo>
                    <a:pt x="215" y="355"/>
                  </a:lnTo>
                  <a:lnTo>
                    <a:pt x="214" y="344"/>
                  </a:lnTo>
                  <a:lnTo>
                    <a:pt x="213" y="332"/>
                  </a:lnTo>
                  <a:lnTo>
                    <a:pt x="210" y="323"/>
                  </a:lnTo>
                  <a:lnTo>
                    <a:pt x="208" y="315"/>
                  </a:lnTo>
                  <a:lnTo>
                    <a:pt x="208" y="315"/>
                  </a:lnTo>
                  <a:lnTo>
                    <a:pt x="202" y="299"/>
                  </a:lnTo>
                  <a:lnTo>
                    <a:pt x="197" y="286"/>
                  </a:lnTo>
                  <a:lnTo>
                    <a:pt x="195" y="275"/>
                  </a:lnTo>
                  <a:lnTo>
                    <a:pt x="194" y="263"/>
                  </a:lnTo>
                  <a:lnTo>
                    <a:pt x="192" y="251"/>
                  </a:lnTo>
                  <a:lnTo>
                    <a:pt x="190" y="240"/>
                  </a:lnTo>
                  <a:lnTo>
                    <a:pt x="187" y="228"/>
                  </a:lnTo>
                  <a:lnTo>
                    <a:pt x="184" y="214"/>
                  </a:lnTo>
                  <a:lnTo>
                    <a:pt x="184" y="214"/>
                  </a:lnTo>
                  <a:lnTo>
                    <a:pt x="179" y="198"/>
                  </a:lnTo>
                  <a:lnTo>
                    <a:pt x="174" y="180"/>
                  </a:lnTo>
                  <a:lnTo>
                    <a:pt x="169" y="162"/>
                  </a:lnTo>
                  <a:lnTo>
                    <a:pt x="164" y="142"/>
                  </a:lnTo>
                  <a:lnTo>
                    <a:pt x="160" y="123"/>
                  </a:lnTo>
                  <a:lnTo>
                    <a:pt x="156" y="103"/>
                  </a:lnTo>
                  <a:lnTo>
                    <a:pt x="151" y="85"/>
                  </a:lnTo>
                  <a:lnTo>
                    <a:pt x="148" y="67"/>
                  </a:lnTo>
                  <a:lnTo>
                    <a:pt x="143" y="51"/>
                  </a:lnTo>
                  <a:lnTo>
                    <a:pt x="139" y="37"/>
                  </a:lnTo>
                  <a:lnTo>
                    <a:pt x="135" y="24"/>
                  </a:lnTo>
                  <a:lnTo>
                    <a:pt x="132" y="15"/>
                  </a:lnTo>
                  <a:lnTo>
                    <a:pt x="129" y="8"/>
                  </a:lnTo>
                  <a:lnTo>
                    <a:pt x="126" y="5"/>
                  </a:lnTo>
                  <a:lnTo>
                    <a:pt x="123" y="5"/>
                  </a:lnTo>
                  <a:lnTo>
                    <a:pt x="121" y="11"/>
                  </a:lnTo>
                </a:path>
              </a:pathLst>
            </a:custGeom>
            <a:noFill/>
            <a:ln w="0">
              <a:solidFill>
                <a:srgbClr val="000000"/>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18" name="Freeform 50"/>
            <p:cNvSpPr>
              <a:spLocks noChangeAspect="1"/>
            </p:cNvSpPr>
            <p:nvPr/>
          </p:nvSpPr>
          <p:spPr bwMode="auto">
            <a:xfrm>
              <a:off x="3382" y="2946"/>
              <a:ext cx="5" cy="78"/>
            </a:xfrm>
            <a:custGeom>
              <a:avLst/>
              <a:gdLst>
                <a:gd name="T0" fmla="*/ 7 w 9"/>
                <a:gd name="T1" fmla="*/ 141 h 141"/>
                <a:gd name="T2" fmla="*/ 7 w 9"/>
                <a:gd name="T3" fmla="*/ 141 h 141"/>
                <a:gd name="T4" fmla="*/ 9 w 9"/>
                <a:gd name="T5" fmla="*/ 138 h 141"/>
                <a:gd name="T6" fmla="*/ 4 w 9"/>
                <a:gd name="T7" fmla="*/ 137 h 141"/>
                <a:gd name="T8" fmla="*/ 0 w 9"/>
                <a:gd name="T9" fmla="*/ 137 h 141"/>
                <a:gd name="T10" fmla="*/ 4 w 9"/>
                <a:gd name="T11" fmla="*/ 134 h 141"/>
                <a:gd name="T12" fmla="*/ 4 w 9"/>
                <a:gd name="T13" fmla="*/ 134 h 141"/>
                <a:gd name="T14" fmla="*/ 7 w 9"/>
                <a:gd name="T15" fmla="*/ 129 h 141"/>
                <a:gd name="T16" fmla="*/ 7 w 9"/>
                <a:gd name="T17" fmla="*/ 116 h 141"/>
                <a:gd name="T18" fmla="*/ 6 w 9"/>
                <a:gd name="T19" fmla="*/ 99 h 141"/>
                <a:gd name="T20" fmla="*/ 4 w 9"/>
                <a:gd name="T21" fmla="*/ 78 h 141"/>
                <a:gd name="T22" fmla="*/ 1 w 9"/>
                <a:gd name="T23" fmla="*/ 56 h 141"/>
                <a:gd name="T24" fmla="*/ 1 w 9"/>
                <a:gd name="T25" fmla="*/ 34 h 141"/>
                <a:gd name="T26" fmla="*/ 3 w 9"/>
                <a:gd name="T27" fmla="*/ 15 h 141"/>
                <a:gd name="T28" fmla="*/ 7 w 9"/>
                <a:gd name="T2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41">
                  <a:moveTo>
                    <a:pt x="7" y="141"/>
                  </a:moveTo>
                  <a:lnTo>
                    <a:pt x="7" y="141"/>
                  </a:lnTo>
                  <a:lnTo>
                    <a:pt x="9" y="138"/>
                  </a:lnTo>
                  <a:lnTo>
                    <a:pt x="4" y="137"/>
                  </a:lnTo>
                  <a:lnTo>
                    <a:pt x="0" y="137"/>
                  </a:lnTo>
                  <a:lnTo>
                    <a:pt x="4" y="134"/>
                  </a:lnTo>
                  <a:lnTo>
                    <a:pt x="4" y="134"/>
                  </a:lnTo>
                  <a:lnTo>
                    <a:pt x="7" y="129"/>
                  </a:lnTo>
                  <a:lnTo>
                    <a:pt x="7" y="116"/>
                  </a:lnTo>
                  <a:lnTo>
                    <a:pt x="6" y="99"/>
                  </a:lnTo>
                  <a:lnTo>
                    <a:pt x="4" y="78"/>
                  </a:lnTo>
                  <a:lnTo>
                    <a:pt x="1" y="56"/>
                  </a:lnTo>
                  <a:lnTo>
                    <a:pt x="1" y="34"/>
                  </a:lnTo>
                  <a:lnTo>
                    <a:pt x="3" y="15"/>
                  </a:lnTo>
                  <a:lnTo>
                    <a:pt x="7" y="0"/>
                  </a:lnTo>
                </a:path>
              </a:pathLst>
            </a:custGeom>
            <a:noFill/>
            <a:ln w="0">
              <a:solidFill>
                <a:srgbClr val="000000"/>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19" name="Freeform 51"/>
            <p:cNvSpPr>
              <a:spLocks noChangeAspect="1"/>
            </p:cNvSpPr>
            <p:nvPr/>
          </p:nvSpPr>
          <p:spPr bwMode="auto">
            <a:xfrm>
              <a:off x="3268" y="2873"/>
              <a:ext cx="230" cy="16"/>
            </a:xfrm>
            <a:custGeom>
              <a:avLst/>
              <a:gdLst>
                <a:gd name="T0" fmla="*/ 0 w 416"/>
                <a:gd name="T1" fmla="*/ 5 h 30"/>
                <a:gd name="T2" fmla="*/ 0 w 416"/>
                <a:gd name="T3" fmla="*/ 5 h 30"/>
                <a:gd name="T4" fmla="*/ 12 w 416"/>
                <a:gd name="T5" fmla="*/ 7 h 30"/>
                <a:gd name="T6" fmla="*/ 24 w 416"/>
                <a:gd name="T7" fmla="*/ 7 h 30"/>
                <a:gd name="T8" fmla="*/ 38 w 416"/>
                <a:gd name="T9" fmla="*/ 5 h 30"/>
                <a:gd name="T10" fmla="*/ 51 w 416"/>
                <a:gd name="T11" fmla="*/ 4 h 30"/>
                <a:gd name="T12" fmla="*/ 64 w 416"/>
                <a:gd name="T13" fmla="*/ 3 h 30"/>
                <a:gd name="T14" fmla="*/ 76 w 416"/>
                <a:gd name="T15" fmla="*/ 2 h 30"/>
                <a:gd name="T16" fmla="*/ 90 w 416"/>
                <a:gd name="T17" fmla="*/ 0 h 30"/>
                <a:gd name="T18" fmla="*/ 100 w 416"/>
                <a:gd name="T19" fmla="*/ 0 h 30"/>
                <a:gd name="T20" fmla="*/ 100 w 416"/>
                <a:gd name="T21" fmla="*/ 0 h 30"/>
                <a:gd name="T22" fmla="*/ 114 w 416"/>
                <a:gd name="T23" fmla="*/ 2 h 30"/>
                <a:gd name="T24" fmla="*/ 127 w 416"/>
                <a:gd name="T25" fmla="*/ 5 h 30"/>
                <a:gd name="T26" fmla="*/ 139 w 416"/>
                <a:gd name="T27" fmla="*/ 9 h 30"/>
                <a:gd name="T28" fmla="*/ 150 w 416"/>
                <a:gd name="T29" fmla="*/ 15 h 30"/>
                <a:gd name="T30" fmla="*/ 162 w 416"/>
                <a:gd name="T31" fmla="*/ 20 h 30"/>
                <a:gd name="T32" fmla="*/ 174 w 416"/>
                <a:gd name="T33" fmla="*/ 24 h 30"/>
                <a:gd name="T34" fmla="*/ 186 w 416"/>
                <a:gd name="T35" fmla="*/ 28 h 30"/>
                <a:gd name="T36" fmla="*/ 200 w 416"/>
                <a:gd name="T37" fmla="*/ 30 h 30"/>
                <a:gd name="T38" fmla="*/ 200 w 416"/>
                <a:gd name="T39" fmla="*/ 30 h 30"/>
                <a:gd name="T40" fmla="*/ 213 w 416"/>
                <a:gd name="T41" fmla="*/ 30 h 30"/>
                <a:gd name="T42" fmla="*/ 226 w 416"/>
                <a:gd name="T43" fmla="*/ 28 h 30"/>
                <a:gd name="T44" fmla="*/ 242 w 416"/>
                <a:gd name="T45" fmla="*/ 22 h 30"/>
                <a:gd name="T46" fmla="*/ 259 w 416"/>
                <a:gd name="T47" fmla="*/ 17 h 30"/>
                <a:gd name="T48" fmla="*/ 275 w 416"/>
                <a:gd name="T49" fmla="*/ 12 h 30"/>
                <a:gd name="T50" fmla="*/ 290 w 416"/>
                <a:gd name="T51" fmla="*/ 7 h 30"/>
                <a:gd name="T52" fmla="*/ 304 w 416"/>
                <a:gd name="T53" fmla="*/ 3 h 30"/>
                <a:gd name="T54" fmla="*/ 317 w 416"/>
                <a:gd name="T55" fmla="*/ 0 h 30"/>
                <a:gd name="T56" fmla="*/ 317 w 416"/>
                <a:gd name="T57" fmla="*/ 0 h 30"/>
                <a:gd name="T58" fmla="*/ 329 w 416"/>
                <a:gd name="T59" fmla="*/ 0 h 30"/>
                <a:gd name="T60" fmla="*/ 341 w 416"/>
                <a:gd name="T61" fmla="*/ 2 h 30"/>
                <a:gd name="T62" fmla="*/ 355 w 416"/>
                <a:gd name="T63" fmla="*/ 4 h 30"/>
                <a:gd name="T64" fmla="*/ 367 w 416"/>
                <a:gd name="T65" fmla="*/ 5 h 30"/>
                <a:gd name="T66" fmla="*/ 379 w 416"/>
                <a:gd name="T67" fmla="*/ 8 h 30"/>
                <a:gd name="T68" fmla="*/ 392 w 416"/>
                <a:gd name="T69" fmla="*/ 8 h 30"/>
                <a:gd name="T70" fmla="*/ 404 w 416"/>
                <a:gd name="T71" fmla="*/ 8 h 30"/>
                <a:gd name="T72" fmla="*/ 416 w 416"/>
                <a:gd name="T73"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6" h="30">
                  <a:moveTo>
                    <a:pt x="0" y="5"/>
                  </a:moveTo>
                  <a:lnTo>
                    <a:pt x="0" y="5"/>
                  </a:lnTo>
                  <a:lnTo>
                    <a:pt x="12" y="7"/>
                  </a:lnTo>
                  <a:lnTo>
                    <a:pt x="24" y="7"/>
                  </a:lnTo>
                  <a:lnTo>
                    <a:pt x="38" y="5"/>
                  </a:lnTo>
                  <a:lnTo>
                    <a:pt x="51" y="4"/>
                  </a:lnTo>
                  <a:lnTo>
                    <a:pt x="64" y="3"/>
                  </a:lnTo>
                  <a:lnTo>
                    <a:pt x="76" y="2"/>
                  </a:lnTo>
                  <a:lnTo>
                    <a:pt x="90" y="0"/>
                  </a:lnTo>
                  <a:lnTo>
                    <a:pt x="100" y="0"/>
                  </a:lnTo>
                  <a:lnTo>
                    <a:pt x="100" y="0"/>
                  </a:lnTo>
                  <a:lnTo>
                    <a:pt x="114" y="2"/>
                  </a:lnTo>
                  <a:lnTo>
                    <a:pt x="127" y="5"/>
                  </a:lnTo>
                  <a:lnTo>
                    <a:pt x="139" y="9"/>
                  </a:lnTo>
                  <a:lnTo>
                    <a:pt x="150" y="15"/>
                  </a:lnTo>
                  <a:lnTo>
                    <a:pt x="162" y="20"/>
                  </a:lnTo>
                  <a:lnTo>
                    <a:pt x="174" y="24"/>
                  </a:lnTo>
                  <a:lnTo>
                    <a:pt x="186" y="28"/>
                  </a:lnTo>
                  <a:lnTo>
                    <a:pt x="200" y="30"/>
                  </a:lnTo>
                  <a:lnTo>
                    <a:pt x="200" y="30"/>
                  </a:lnTo>
                  <a:lnTo>
                    <a:pt x="213" y="30"/>
                  </a:lnTo>
                  <a:lnTo>
                    <a:pt x="226" y="28"/>
                  </a:lnTo>
                  <a:lnTo>
                    <a:pt x="242" y="22"/>
                  </a:lnTo>
                  <a:lnTo>
                    <a:pt x="259" y="17"/>
                  </a:lnTo>
                  <a:lnTo>
                    <a:pt x="275" y="12"/>
                  </a:lnTo>
                  <a:lnTo>
                    <a:pt x="290" y="7"/>
                  </a:lnTo>
                  <a:lnTo>
                    <a:pt x="304" y="3"/>
                  </a:lnTo>
                  <a:lnTo>
                    <a:pt x="317" y="0"/>
                  </a:lnTo>
                  <a:lnTo>
                    <a:pt x="317" y="0"/>
                  </a:lnTo>
                  <a:lnTo>
                    <a:pt x="329" y="0"/>
                  </a:lnTo>
                  <a:lnTo>
                    <a:pt x="341" y="2"/>
                  </a:lnTo>
                  <a:lnTo>
                    <a:pt x="355" y="4"/>
                  </a:lnTo>
                  <a:lnTo>
                    <a:pt x="367" y="5"/>
                  </a:lnTo>
                  <a:lnTo>
                    <a:pt x="379" y="8"/>
                  </a:lnTo>
                  <a:lnTo>
                    <a:pt x="392" y="8"/>
                  </a:lnTo>
                  <a:lnTo>
                    <a:pt x="404" y="8"/>
                  </a:lnTo>
                  <a:lnTo>
                    <a:pt x="416" y="5"/>
                  </a:lnTo>
                </a:path>
              </a:pathLst>
            </a:custGeom>
            <a:noFill/>
            <a:ln w="0">
              <a:solidFill>
                <a:srgbClr val="000000"/>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20" name="Freeform 52"/>
            <p:cNvSpPr>
              <a:spLocks noChangeAspect="1"/>
            </p:cNvSpPr>
            <p:nvPr/>
          </p:nvSpPr>
          <p:spPr bwMode="auto">
            <a:xfrm>
              <a:off x="3998" y="2562"/>
              <a:ext cx="165" cy="503"/>
            </a:xfrm>
            <a:custGeom>
              <a:avLst/>
              <a:gdLst>
                <a:gd name="T0" fmla="*/ 35 w 293"/>
                <a:gd name="T1" fmla="*/ 442 h 913"/>
                <a:gd name="T2" fmla="*/ 40 w 293"/>
                <a:gd name="T3" fmla="*/ 228 h 913"/>
                <a:gd name="T4" fmla="*/ 52 w 293"/>
                <a:gd name="T5" fmla="*/ 85 h 913"/>
                <a:gd name="T6" fmla="*/ 68 w 293"/>
                <a:gd name="T7" fmla="*/ 11 h 913"/>
                <a:gd name="T8" fmla="*/ 91 w 293"/>
                <a:gd name="T9" fmla="*/ 8 h 913"/>
                <a:gd name="T10" fmla="*/ 120 w 293"/>
                <a:gd name="T11" fmla="*/ 74 h 913"/>
                <a:gd name="T12" fmla="*/ 155 w 293"/>
                <a:gd name="T13" fmla="*/ 212 h 913"/>
                <a:gd name="T14" fmla="*/ 197 w 293"/>
                <a:gd name="T15" fmla="*/ 420 h 913"/>
                <a:gd name="T16" fmla="*/ 222 w 293"/>
                <a:gd name="T17" fmla="*/ 559 h 913"/>
                <a:gd name="T18" fmla="*/ 230 w 293"/>
                <a:gd name="T19" fmla="*/ 580 h 913"/>
                <a:gd name="T20" fmla="*/ 243 w 293"/>
                <a:gd name="T21" fmla="*/ 606 h 913"/>
                <a:gd name="T22" fmla="*/ 259 w 293"/>
                <a:gd name="T23" fmla="*/ 636 h 913"/>
                <a:gd name="T24" fmla="*/ 275 w 293"/>
                <a:gd name="T25" fmla="*/ 667 h 913"/>
                <a:gd name="T26" fmla="*/ 286 w 293"/>
                <a:gd name="T27" fmla="*/ 700 h 913"/>
                <a:gd name="T28" fmla="*/ 293 w 293"/>
                <a:gd name="T29" fmla="*/ 730 h 913"/>
                <a:gd name="T30" fmla="*/ 291 w 293"/>
                <a:gd name="T31" fmla="*/ 757 h 913"/>
                <a:gd name="T32" fmla="*/ 268 w 293"/>
                <a:gd name="T33" fmla="*/ 801 h 913"/>
                <a:gd name="T34" fmla="*/ 234 w 293"/>
                <a:gd name="T35" fmla="*/ 853 h 913"/>
                <a:gd name="T36" fmla="*/ 204 w 293"/>
                <a:gd name="T37" fmla="*/ 891 h 913"/>
                <a:gd name="T38" fmla="*/ 174 w 293"/>
                <a:gd name="T39" fmla="*/ 911 h 913"/>
                <a:gd name="T40" fmla="*/ 143 w 293"/>
                <a:gd name="T41" fmla="*/ 911 h 913"/>
                <a:gd name="T42" fmla="*/ 106 w 293"/>
                <a:gd name="T43" fmla="*/ 892 h 913"/>
                <a:gd name="T44" fmla="*/ 67 w 293"/>
                <a:gd name="T45" fmla="*/ 859 h 913"/>
                <a:gd name="T46" fmla="*/ 28 w 293"/>
                <a:gd name="T47" fmla="*/ 816 h 913"/>
                <a:gd name="T48" fmla="*/ 4 w 293"/>
                <a:gd name="T49" fmla="*/ 778 h 913"/>
                <a:gd name="T50" fmla="*/ 0 w 293"/>
                <a:gd name="T51" fmla="*/ 748 h 913"/>
                <a:gd name="T52" fmla="*/ 3 w 293"/>
                <a:gd name="T53" fmla="*/ 718 h 913"/>
                <a:gd name="T54" fmla="*/ 9 w 293"/>
                <a:gd name="T55" fmla="*/ 687 h 913"/>
                <a:gd name="T56" fmla="*/ 17 w 293"/>
                <a:gd name="T57" fmla="*/ 658 h 913"/>
                <a:gd name="T58" fmla="*/ 26 w 293"/>
                <a:gd name="T59" fmla="*/ 630 h 913"/>
                <a:gd name="T60" fmla="*/ 32 w 293"/>
                <a:gd name="T61" fmla="*/ 605 h 913"/>
                <a:gd name="T62" fmla="*/ 34 w 293"/>
                <a:gd name="T63" fmla="*/ 584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913">
                  <a:moveTo>
                    <a:pt x="34" y="575"/>
                  </a:moveTo>
                  <a:lnTo>
                    <a:pt x="35" y="442"/>
                  </a:lnTo>
                  <a:lnTo>
                    <a:pt x="38" y="327"/>
                  </a:lnTo>
                  <a:lnTo>
                    <a:pt x="40" y="228"/>
                  </a:lnTo>
                  <a:lnTo>
                    <a:pt x="45" y="147"/>
                  </a:lnTo>
                  <a:lnTo>
                    <a:pt x="52" y="85"/>
                  </a:lnTo>
                  <a:lnTo>
                    <a:pt x="60" y="39"/>
                  </a:lnTo>
                  <a:lnTo>
                    <a:pt x="68" y="11"/>
                  </a:lnTo>
                  <a:lnTo>
                    <a:pt x="79" y="0"/>
                  </a:lnTo>
                  <a:lnTo>
                    <a:pt x="91" y="8"/>
                  </a:lnTo>
                  <a:lnTo>
                    <a:pt x="106" y="33"/>
                  </a:lnTo>
                  <a:lnTo>
                    <a:pt x="120" y="74"/>
                  </a:lnTo>
                  <a:lnTo>
                    <a:pt x="137" y="134"/>
                  </a:lnTo>
                  <a:lnTo>
                    <a:pt x="155" y="212"/>
                  </a:lnTo>
                  <a:lnTo>
                    <a:pt x="176" y="307"/>
                  </a:lnTo>
                  <a:lnTo>
                    <a:pt x="197" y="420"/>
                  </a:lnTo>
                  <a:lnTo>
                    <a:pt x="220" y="552"/>
                  </a:lnTo>
                  <a:lnTo>
                    <a:pt x="222" y="559"/>
                  </a:lnTo>
                  <a:lnTo>
                    <a:pt x="225" y="568"/>
                  </a:lnTo>
                  <a:lnTo>
                    <a:pt x="230" y="580"/>
                  </a:lnTo>
                  <a:lnTo>
                    <a:pt x="237" y="592"/>
                  </a:lnTo>
                  <a:lnTo>
                    <a:pt x="243" y="606"/>
                  </a:lnTo>
                  <a:lnTo>
                    <a:pt x="252" y="621"/>
                  </a:lnTo>
                  <a:lnTo>
                    <a:pt x="259" y="636"/>
                  </a:lnTo>
                  <a:lnTo>
                    <a:pt x="268" y="652"/>
                  </a:lnTo>
                  <a:lnTo>
                    <a:pt x="275" y="667"/>
                  </a:lnTo>
                  <a:lnTo>
                    <a:pt x="281" y="684"/>
                  </a:lnTo>
                  <a:lnTo>
                    <a:pt x="286" y="700"/>
                  </a:lnTo>
                  <a:lnTo>
                    <a:pt x="291" y="715"/>
                  </a:lnTo>
                  <a:lnTo>
                    <a:pt x="293" y="730"/>
                  </a:lnTo>
                  <a:lnTo>
                    <a:pt x="293" y="744"/>
                  </a:lnTo>
                  <a:lnTo>
                    <a:pt x="291" y="757"/>
                  </a:lnTo>
                  <a:lnTo>
                    <a:pt x="286" y="769"/>
                  </a:lnTo>
                  <a:lnTo>
                    <a:pt x="268" y="801"/>
                  </a:lnTo>
                  <a:lnTo>
                    <a:pt x="251" y="829"/>
                  </a:lnTo>
                  <a:lnTo>
                    <a:pt x="234" y="853"/>
                  </a:lnTo>
                  <a:lnTo>
                    <a:pt x="218" y="874"/>
                  </a:lnTo>
                  <a:lnTo>
                    <a:pt x="204" y="891"/>
                  </a:lnTo>
                  <a:lnTo>
                    <a:pt x="189" y="903"/>
                  </a:lnTo>
                  <a:lnTo>
                    <a:pt x="174" y="911"/>
                  </a:lnTo>
                  <a:lnTo>
                    <a:pt x="160" y="913"/>
                  </a:lnTo>
                  <a:lnTo>
                    <a:pt x="143" y="911"/>
                  </a:lnTo>
                  <a:lnTo>
                    <a:pt x="125" y="904"/>
                  </a:lnTo>
                  <a:lnTo>
                    <a:pt x="106" y="892"/>
                  </a:lnTo>
                  <a:lnTo>
                    <a:pt x="86" y="877"/>
                  </a:lnTo>
                  <a:lnTo>
                    <a:pt x="67" y="859"/>
                  </a:lnTo>
                  <a:lnTo>
                    <a:pt x="47" y="838"/>
                  </a:lnTo>
                  <a:lnTo>
                    <a:pt x="28" y="816"/>
                  </a:lnTo>
                  <a:lnTo>
                    <a:pt x="9" y="792"/>
                  </a:lnTo>
                  <a:lnTo>
                    <a:pt x="4" y="778"/>
                  </a:lnTo>
                  <a:lnTo>
                    <a:pt x="1" y="764"/>
                  </a:lnTo>
                  <a:lnTo>
                    <a:pt x="0" y="748"/>
                  </a:lnTo>
                  <a:lnTo>
                    <a:pt x="1" y="734"/>
                  </a:lnTo>
                  <a:lnTo>
                    <a:pt x="3" y="718"/>
                  </a:lnTo>
                  <a:lnTo>
                    <a:pt x="5" y="702"/>
                  </a:lnTo>
                  <a:lnTo>
                    <a:pt x="9" y="687"/>
                  </a:lnTo>
                  <a:lnTo>
                    <a:pt x="12" y="673"/>
                  </a:lnTo>
                  <a:lnTo>
                    <a:pt x="17" y="658"/>
                  </a:lnTo>
                  <a:lnTo>
                    <a:pt x="21" y="644"/>
                  </a:lnTo>
                  <a:lnTo>
                    <a:pt x="26" y="630"/>
                  </a:lnTo>
                  <a:lnTo>
                    <a:pt x="28" y="617"/>
                  </a:lnTo>
                  <a:lnTo>
                    <a:pt x="32" y="605"/>
                  </a:lnTo>
                  <a:lnTo>
                    <a:pt x="34" y="595"/>
                  </a:lnTo>
                  <a:lnTo>
                    <a:pt x="34" y="584"/>
                  </a:lnTo>
                  <a:lnTo>
                    <a:pt x="34" y="575"/>
                  </a:lnTo>
                  <a:close/>
                </a:path>
              </a:pathLst>
            </a:custGeom>
            <a:solidFill>
              <a:srgbClr val="FF9966">
                <a:alpha val="5500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58421" name="Freeform 53"/>
            <p:cNvSpPr>
              <a:spLocks noChangeAspect="1"/>
            </p:cNvSpPr>
            <p:nvPr/>
          </p:nvSpPr>
          <p:spPr bwMode="auto">
            <a:xfrm>
              <a:off x="3998" y="2562"/>
              <a:ext cx="165" cy="503"/>
            </a:xfrm>
            <a:custGeom>
              <a:avLst/>
              <a:gdLst>
                <a:gd name="T0" fmla="*/ 34 w 293"/>
                <a:gd name="T1" fmla="*/ 575 h 913"/>
                <a:gd name="T2" fmla="*/ 38 w 293"/>
                <a:gd name="T3" fmla="*/ 327 h 913"/>
                <a:gd name="T4" fmla="*/ 45 w 293"/>
                <a:gd name="T5" fmla="*/ 147 h 913"/>
                <a:gd name="T6" fmla="*/ 60 w 293"/>
                <a:gd name="T7" fmla="*/ 39 h 913"/>
                <a:gd name="T8" fmla="*/ 79 w 293"/>
                <a:gd name="T9" fmla="*/ 0 h 913"/>
                <a:gd name="T10" fmla="*/ 106 w 293"/>
                <a:gd name="T11" fmla="*/ 33 h 913"/>
                <a:gd name="T12" fmla="*/ 137 w 293"/>
                <a:gd name="T13" fmla="*/ 134 h 913"/>
                <a:gd name="T14" fmla="*/ 176 w 293"/>
                <a:gd name="T15" fmla="*/ 307 h 913"/>
                <a:gd name="T16" fmla="*/ 220 w 293"/>
                <a:gd name="T17" fmla="*/ 552 h 913"/>
                <a:gd name="T18" fmla="*/ 222 w 293"/>
                <a:gd name="T19" fmla="*/ 559 h 913"/>
                <a:gd name="T20" fmla="*/ 230 w 293"/>
                <a:gd name="T21" fmla="*/ 580 h 913"/>
                <a:gd name="T22" fmla="*/ 243 w 293"/>
                <a:gd name="T23" fmla="*/ 606 h 913"/>
                <a:gd name="T24" fmla="*/ 259 w 293"/>
                <a:gd name="T25" fmla="*/ 636 h 913"/>
                <a:gd name="T26" fmla="*/ 275 w 293"/>
                <a:gd name="T27" fmla="*/ 667 h 913"/>
                <a:gd name="T28" fmla="*/ 286 w 293"/>
                <a:gd name="T29" fmla="*/ 700 h 913"/>
                <a:gd name="T30" fmla="*/ 293 w 293"/>
                <a:gd name="T31" fmla="*/ 730 h 913"/>
                <a:gd name="T32" fmla="*/ 291 w 293"/>
                <a:gd name="T33" fmla="*/ 757 h 913"/>
                <a:gd name="T34" fmla="*/ 286 w 293"/>
                <a:gd name="T35" fmla="*/ 769 h 913"/>
                <a:gd name="T36" fmla="*/ 251 w 293"/>
                <a:gd name="T37" fmla="*/ 829 h 913"/>
                <a:gd name="T38" fmla="*/ 218 w 293"/>
                <a:gd name="T39" fmla="*/ 874 h 913"/>
                <a:gd name="T40" fmla="*/ 189 w 293"/>
                <a:gd name="T41" fmla="*/ 903 h 913"/>
                <a:gd name="T42" fmla="*/ 160 w 293"/>
                <a:gd name="T43" fmla="*/ 913 h 913"/>
                <a:gd name="T44" fmla="*/ 143 w 293"/>
                <a:gd name="T45" fmla="*/ 911 h 913"/>
                <a:gd name="T46" fmla="*/ 106 w 293"/>
                <a:gd name="T47" fmla="*/ 892 h 913"/>
                <a:gd name="T48" fmla="*/ 67 w 293"/>
                <a:gd name="T49" fmla="*/ 859 h 913"/>
                <a:gd name="T50" fmla="*/ 28 w 293"/>
                <a:gd name="T51" fmla="*/ 816 h 913"/>
                <a:gd name="T52" fmla="*/ 9 w 293"/>
                <a:gd name="T53" fmla="*/ 792 h 913"/>
                <a:gd name="T54" fmla="*/ 1 w 293"/>
                <a:gd name="T55" fmla="*/ 764 h 913"/>
                <a:gd name="T56" fmla="*/ 1 w 293"/>
                <a:gd name="T57" fmla="*/ 734 h 913"/>
                <a:gd name="T58" fmla="*/ 5 w 293"/>
                <a:gd name="T59" fmla="*/ 702 h 913"/>
                <a:gd name="T60" fmla="*/ 12 w 293"/>
                <a:gd name="T61" fmla="*/ 673 h 913"/>
                <a:gd name="T62" fmla="*/ 21 w 293"/>
                <a:gd name="T63" fmla="*/ 644 h 913"/>
                <a:gd name="T64" fmla="*/ 28 w 293"/>
                <a:gd name="T65" fmla="*/ 617 h 913"/>
                <a:gd name="T66" fmla="*/ 34 w 293"/>
                <a:gd name="T67" fmla="*/ 595 h 913"/>
                <a:gd name="T68" fmla="*/ 34 w 293"/>
                <a:gd name="T69" fmla="*/ 575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3" h="913">
                  <a:moveTo>
                    <a:pt x="34" y="575"/>
                  </a:moveTo>
                  <a:lnTo>
                    <a:pt x="34" y="575"/>
                  </a:lnTo>
                  <a:lnTo>
                    <a:pt x="35" y="442"/>
                  </a:lnTo>
                  <a:lnTo>
                    <a:pt x="38" y="327"/>
                  </a:lnTo>
                  <a:lnTo>
                    <a:pt x="40" y="228"/>
                  </a:lnTo>
                  <a:lnTo>
                    <a:pt x="45" y="147"/>
                  </a:lnTo>
                  <a:lnTo>
                    <a:pt x="52" y="85"/>
                  </a:lnTo>
                  <a:lnTo>
                    <a:pt x="60" y="39"/>
                  </a:lnTo>
                  <a:lnTo>
                    <a:pt x="68" y="11"/>
                  </a:lnTo>
                  <a:lnTo>
                    <a:pt x="79" y="0"/>
                  </a:lnTo>
                  <a:lnTo>
                    <a:pt x="91" y="8"/>
                  </a:lnTo>
                  <a:lnTo>
                    <a:pt x="106" y="33"/>
                  </a:lnTo>
                  <a:lnTo>
                    <a:pt x="120" y="74"/>
                  </a:lnTo>
                  <a:lnTo>
                    <a:pt x="137" y="134"/>
                  </a:lnTo>
                  <a:lnTo>
                    <a:pt x="155" y="212"/>
                  </a:lnTo>
                  <a:lnTo>
                    <a:pt x="176" y="307"/>
                  </a:lnTo>
                  <a:lnTo>
                    <a:pt x="197" y="420"/>
                  </a:lnTo>
                  <a:lnTo>
                    <a:pt x="220" y="552"/>
                  </a:lnTo>
                  <a:lnTo>
                    <a:pt x="220" y="552"/>
                  </a:lnTo>
                  <a:lnTo>
                    <a:pt x="222" y="559"/>
                  </a:lnTo>
                  <a:lnTo>
                    <a:pt x="225" y="568"/>
                  </a:lnTo>
                  <a:lnTo>
                    <a:pt x="230" y="580"/>
                  </a:lnTo>
                  <a:lnTo>
                    <a:pt x="237" y="592"/>
                  </a:lnTo>
                  <a:lnTo>
                    <a:pt x="243" y="606"/>
                  </a:lnTo>
                  <a:lnTo>
                    <a:pt x="252" y="621"/>
                  </a:lnTo>
                  <a:lnTo>
                    <a:pt x="259" y="636"/>
                  </a:lnTo>
                  <a:lnTo>
                    <a:pt x="268" y="652"/>
                  </a:lnTo>
                  <a:lnTo>
                    <a:pt x="275" y="667"/>
                  </a:lnTo>
                  <a:lnTo>
                    <a:pt x="281" y="684"/>
                  </a:lnTo>
                  <a:lnTo>
                    <a:pt x="286" y="700"/>
                  </a:lnTo>
                  <a:lnTo>
                    <a:pt x="291" y="715"/>
                  </a:lnTo>
                  <a:lnTo>
                    <a:pt x="293" y="730"/>
                  </a:lnTo>
                  <a:lnTo>
                    <a:pt x="293" y="744"/>
                  </a:lnTo>
                  <a:lnTo>
                    <a:pt x="291" y="757"/>
                  </a:lnTo>
                  <a:lnTo>
                    <a:pt x="286" y="769"/>
                  </a:lnTo>
                  <a:lnTo>
                    <a:pt x="286" y="769"/>
                  </a:lnTo>
                  <a:lnTo>
                    <a:pt x="268" y="801"/>
                  </a:lnTo>
                  <a:lnTo>
                    <a:pt x="251" y="829"/>
                  </a:lnTo>
                  <a:lnTo>
                    <a:pt x="234" y="853"/>
                  </a:lnTo>
                  <a:lnTo>
                    <a:pt x="218" y="874"/>
                  </a:lnTo>
                  <a:lnTo>
                    <a:pt x="204" y="891"/>
                  </a:lnTo>
                  <a:lnTo>
                    <a:pt x="189" y="903"/>
                  </a:lnTo>
                  <a:lnTo>
                    <a:pt x="174" y="911"/>
                  </a:lnTo>
                  <a:lnTo>
                    <a:pt x="160" y="913"/>
                  </a:lnTo>
                  <a:lnTo>
                    <a:pt x="160" y="913"/>
                  </a:lnTo>
                  <a:lnTo>
                    <a:pt x="143" y="911"/>
                  </a:lnTo>
                  <a:lnTo>
                    <a:pt x="125" y="904"/>
                  </a:lnTo>
                  <a:lnTo>
                    <a:pt x="106" y="892"/>
                  </a:lnTo>
                  <a:lnTo>
                    <a:pt x="86" y="877"/>
                  </a:lnTo>
                  <a:lnTo>
                    <a:pt x="67" y="859"/>
                  </a:lnTo>
                  <a:lnTo>
                    <a:pt x="47" y="838"/>
                  </a:lnTo>
                  <a:lnTo>
                    <a:pt x="28" y="816"/>
                  </a:lnTo>
                  <a:lnTo>
                    <a:pt x="9" y="792"/>
                  </a:lnTo>
                  <a:lnTo>
                    <a:pt x="9" y="792"/>
                  </a:lnTo>
                  <a:lnTo>
                    <a:pt x="4" y="778"/>
                  </a:lnTo>
                  <a:lnTo>
                    <a:pt x="1" y="764"/>
                  </a:lnTo>
                  <a:lnTo>
                    <a:pt x="0" y="748"/>
                  </a:lnTo>
                  <a:lnTo>
                    <a:pt x="1" y="734"/>
                  </a:lnTo>
                  <a:lnTo>
                    <a:pt x="3" y="718"/>
                  </a:lnTo>
                  <a:lnTo>
                    <a:pt x="5" y="702"/>
                  </a:lnTo>
                  <a:lnTo>
                    <a:pt x="9" y="687"/>
                  </a:lnTo>
                  <a:lnTo>
                    <a:pt x="12" y="673"/>
                  </a:lnTo>
                  <a:lnTo>
                    <a:pt x="17" y="658"/>
                  </a:lnTo>
                  <a:lnTo>
                    <a:pt x="21" y="644"/>
                  </a:lnTo>
                  <a:lnTo>
                    <a:pt x="26" y="630"/>
                  </a:lnTo>
                  <a:lnTo>
                    <a:pt x="28" y="617"/>
                  </a:lnTo>
                  <a:lnTo>
                    <a:pt x="32" y="605"/>
                  </a:lnTo>
                  <a:lnTo>
                    <a:pt x="34" y="595"/>
                  </a:lnTo>
                  <a:lnTo>
                    <a:pt x="34" y="584"/>
                  </a:lnTo>
                  <a:lnTo>
                    <a:pt x="34" y="575"/>
                  </a:lnTo>
                </a:path>
              </a:pathLst>
            </a:custGeom>
            <a:noFill/>
            <a:ln w="0">
              <a:solidFill>
                <a:srgbClr val="000000"/>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22" name="Freeform 54"/>
            <p:cNvSpPr>
              <a:spLocks noChangeAspect="1"/>
            </p:cNvSpPr>
            <p:nvPr/>
          </p:nvSpPr>
          <p:spPr bwMode="auto">
            <a:xfrm>
              <a:off x="4021" y="2856"/>
              <a:ext cx="103" cy="28"/>
            </a:xfrm>
            <a:custGeom>
              <a:avLst/>
              <a:gdLst>
                <a:gd name="T0" fmla="*/ 0 w 188"/>
                <a:gd name="T1" fmla="*/ 49 h 49"/>
                <a:gd name="T2" fmla="*/ 0 w 188"/>
                <a:gd name="T3" fmla="*/ 49 h 49"/>
                <a:gd name="T4" fmla="*/ 21 w 188"/>
                <a:gd name="T5" fmla="*/ 30 h 49"/>
                <a:gd name="T6" fmla="*/ 44 w 188"/>
                <a:gd name="T7" fmla="*/ 14 h 49"/>
                <a:gd name="T8" fmla="*/ 67 w 188"/>
                <a:gd name="T9" fmla="*/ 5 h 49"/>
                <a:gd name="T10" fmla="*/ 90 w 188"/>
                <a:gd name="T11" fmla="*/ 0 h 49"/>
                <a:gd name="T12" fmla="*/ 115 w 188"/>
                <a:gd name="T13" fmla="*/ 0 h 49"/>
                <a:gd name="T14" fmla="*/ 139 w 188"/>
                <a:gd name="T15" fmla="*/ 6 h 49"/>
                <a:gd name="T16" fmla="*/ 163 w 188"/>
                <a:gd name="T17" fmla="*/ 17 h 49"/>
                <a:gd name="T18" fmla="*/ 188 w 188"/>
                <a:gd name="T19"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49">
                  <a:moveTo>
                    <a:pt x="0" y="49"/>
                  </a:moveTo>
                  <a:lnTo>
                    <a:pt x="0" y="49"/>
                  </a:lnTo>
                  <a:lnTo>
                    <a:pt x="21" y="30"/>
                  </a:lnTo>
                  <a:lnTo>
                    <a:pt x="44" y="14"/>
                  </a:lnTo>
                  <a:lnTo>
                    <a:pt x="67" y="5"/>
                  </a:lnTo>
                  <a:lnTo>
                    <a:pt x="90" y="0"/>
                  </a:lnTo>
                  <a:lnTo>
                    <a:pt x="115" y="0"/>
                  </a:lnTo>
                  <a:lnTo>
                    <a:pt x="139" y="6"/>
                  </a:lnTo>
                  <a:lnTo>
                    <a:pt x="163" y="17"/>
                  </a:lnTo>
                  <a:lnTo>
                    <a:pt x="188" y="32"/>
                  </a:lnTo>
                </a:path>
              </a:pathLst>
            </a:custGeom>
            <a:noFill/>
            <a:ln w="0">
              <a:solidFill>
                <a:srgbClr val="000000"/>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23" name="Freeform 55"/>
            <p:cNvSpPr>
              <a:spLocks noChangeAspect="1"/>
            </p:cNvSpPr>
            <p:nvPr/>
          </p:nvSpPr>
          <p:spPr bwMode="auto">
            <a:xfrm>
              <a:off x="3847" y="2560"/>
              <a:ext cx="163" cy="503"/>
            </a:xfrm>
            <a:custGeom>
              <a:avLst/>
              <a:gdLst>
                <a:gd name="T0" fmla="*/ 39 w 291"/>
                <a:gd name="T1" fmla="*/ 442 h 915"/>
                <a:gd name="T2" fmla="*/ 48 w 291"/>
                <a:gd name="T3" fmla="*/ 228 h 915"/>
                <a:gd name="T4" fmla="*/ 62 w 291"/>
                <a:gd name="T5" fmla="*/ 85 h 915"/>
                <a:gd name="T6" fmla="*/ 80 w 291"/>
                <a:gd name="T7" fmla="*/ 11 h 915"/>
                <a:gd name="T8" fmla="*/ 103 w 291"/>
                <a:gd name="T9" fmla="*/ 8 h 915"/>
                <a:gd name="T10" fmla="*/ 131 w 291"/>
                <a:gd name="T11" fmla="*/ 74 h 915"/>
                <a:gd name="T12" fmla="*/ 163 w 291"/>
                <a:gd name="T13" fmla="*/ 214 h 915"/>
                <a:gd name="T14" fmla="*/ 202 w 291"/>
                <a:gd name="T15" fmla="*/ 422 h 915"/>
                <a:gd name="T16" fmla="*/ 225 w 291"/>
                <a:gd name="T17" fmla="*/ 561 h 915"/>
                <a:gd name="T18" fmla="*/ 233 w 291"/>
                <a:gd name="T19" fmla="*/ 582 h 915"/>
                <a:gd name="T20" fmla="*/ 245 w 291"/>
                <a:gd name="T21" fmla="*/ 609 h 915"/>
                <a:gd name="T22" fmla="*/ 261 w 291"/>
                <a:gd name="T23" fmla="*/ 639 h 915"/>
                <a:gd name="T24" fmla="*/ 274 w 291"/>
                <a:gd name="T25" fmla="*/ 671 h 915"/>
                <a:gd name="T26" fmla="*/ 287 w 291"/>
                <a:gd name="T27" fmla="*/ 704 h 915"/>
                <a:gd name="T28" fmla="*/ 291 w 291"/>
                <a:gd name="T29" fmla="*/ 734 h 915"/>
                <a:gd name="T30" fmla="*/ 289 w 291"/>
                <a:gd name="T31" fmla="*/ 761 h 915"/>
                <a:gd name="T32" fmla="*/ 265 w 291"/>
                <a:gd name="T33" fmla="*/ 804 h 915"/>
                <a:gd name="T34" fmla="*/ 231 w 291"/>
                <a:gd name="T35" fmla="*/ 857 h 915"/>
                <a:gd name="T36" fmla="*/ 199 w 291"/>
                <a:gd name="T37" fmla="*/ 894 h 915"/>
                <a:gd name="T38" fmla="*/ 170 w 291"/>
                <a:gd name="T39" fmla="*/ 912 h 915"/>
                <a:gd name="T40" fmla="*/ 139 w 291"/>
                <a:gd name="T41" fmla="*/ 912 h 915"/>
                <a:gd name="T42" fmla="*/ 103 w 291"/>
                <a:gd name="T43" fmla="*/ 892 h 915"/>
                <a:gd name="T44" fmla="*/ 64 w 291"/>
                <a:gd name="T45" fmla="*/ 859 h 915"/>
                <a:gd name="T46" fmla="*/ 26 w 291"/>
                <a:gd name="T47" fmla="*/ 814 h 915"/>
                <a:gd name="T48" fmla="*/ 4 w 291"/>
                <a:gd name="T49" fmla="*/ 777 h 915"/>
                <a:gd name="T50" fmla="*/ 0 w 291"/>
                <a:gd name="T51" fmla="*/ 747 h 915"/>
                <a:gd name="T52" fmla="*/ 2 w 291"/>
                <a:gd name="T53" fmla="*/ 716 h 915"/>
                <a:gd name="T54" fmla="*/ 10 w 291"/>
                <a:gd name="T55" fmla="*/ 686 h 915"/>
                <a:gd name="T56" fmla="*/ 17 w 291"/>
                <a:gd name="T57" fmla="*/ 656 h 915"/>
                <a:gd name="T58" fmla="*/ 26 w 291"/>
                <a:gd name="T59" fmla="*/ 628 h 915"/>
                <a:gd name="T60" fmla="*/ 33 w 291"/>
                <a:gd name="T61" fmla="*/ 605 h 915"/>
                <a:gd name="T62" fmla="*/ 36 w 291"/>
                <a:gd name="T63" fmla="*/ 584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1" h="915">
                  <a:moveTo>
                    <a:pt x="36" y="575"/>
                  </a:moveTo>
                  <a:lnTo>
                    <a:pt x="39" y="442"/>
                  </a:lnTo>
                  <a:lnTo>
                    <a:pt x="43" y="327"/>
                  </a:lnTo>
                  <a:lnTo>
                    <a:pt x="48" y="228"/>
                  </a:lnTo>
                  <a:lnTo>
                    <a:pt x="54" y="147"/>
                  </a:lnTo>
                  <a:lnTo>
                    <a:pt x="62" y="85"/>
                  </a:lnTo>
                  <a:lnTo>
                    <a:pt x="70" y="39"/>
                  </a:lnTo>
                  <a:lnTo>
                    <a:pt x="80" y="11"/>
                  </a:lnTo>
                  <a:lnTo>
                    <a:pt x="91" y="0"/>
                  </a:lnTo>
                  <a:lnTo>
                    <a:pt x="103" y="8"/>
                  </a:lnTo>
                  <a:lnTo>
                    <a:pt x="116" y="33"/>
                  </a:lnTo>
                  <a:lnTo>
                    <a:pt x="131" y="74"/>
                  </a:lnTo>
                  <a:lnTo>
                    <a:pt x="146" y="136"/>
                  </a:lnTo>
                  <a:lnTo>
                    <a:pt x="163" y="214"/>
                  </a:lnTo>
                  <a:lnTo>
                    <a:pt x="183" y="308"/>
                  </a:lnTo>
                  <a:lnTo>
                    <a:pt x="202" y="422"/>
                  </a:lnTo>
                  <a:lnTo>
                    <a:pt x="224" y="553"/>
                  </a:lnTo>
                  <a:lnTo>
                    <a:pt x="225" y="561"/>
                  </a:lnTo>
                  <a:lnTo>
                    <a:pt x="229" y="570"/>
                  </a:lnTo>
                  <a:lnTo>
                    <a:pt x="233" y="582"/>
                  </a:lnTo>
                  <a:lnTo>
                    <a:pt x="239" y="595"/>
                  </a:lnTo>
                  <a:lnTo>
                    <a:pt x="245" y="609"/>
                  </a:lnTo>
                  <a:lnTo>
                    <a:pt x="253" y="623"/>
                  </a:lnTo>
                  <a:lnTo>
                    <a:pt x="261" y="639"/>
                  </a:lnTo>
                  <a:lnTo>
                    <a:pt x="268" y="654"/>
                  </a:lnTo>
                  <a:lnTo>
                    <a:pt x="274" y="671"/>
                  </a:lnTo>
                  <a:lnTo>
                    <a:pt x="281" y="687"/>
                  </a:lnTo>
                  <a:lnTo>
                    <a:pt x="287" y="704"/>
                  </a:lnTo>
                  <a:lnTo>
                    <a:pt x="290" y="719"/>
                  </a:lnTo>
                  <a:lnTo>
                    <a:pt x="291" y="734"/>
                  </a:lnTo>
                  <a:lnTo>
                    <a:pt x="291" y="748"/>
                  </a:lnTo>
                  <a:lnTo>
                    <a:pt x="289" y="761"/>
                  </a:lnTo>
                  <a:lnTo>
                    <a:pt x="284" y="773"/>
                  </a:lnTo>
                  <a:lnTo>
                    <a:pt x="265" y="804"/>
                  </a:lnTo>
                  <a:lnTo>
                    <a:pt x="248" y="833"/>
                  </a:lnTo>
                  <a:lnTo>
                    <a:pt x="231" y="857"/>
                  </a:lnTo>
                  <a:lnTo>
                    <a:pt x="215" y="877"/>
                  </a:lnTo>
                  <a:lnTo>
                    <a:pt x="199" y="894"/>
                  </a:lnTo>
                  <a:lnTo>
                    <a:pt x="185" y="905"/>
                  </a:lnTo>
                  <a:lnTo>
                    <a:pt x="170" y="912"/>
                  </a:lnTo>
                  <a:lnTo>
                    <a:pt x="156" y="915"/>
                  </a:lnTo>
                  <a:lnTo>
                    <a:pt x="139" y="912"/>
                  </a:lnTo>
                  <a:lnTo>
                    <a:pt x="121" y="904"/>
                  </a:lnTo>
                  <a:lnTo>
                    <a:pt x="103" y="892"/>
                  </a:lnTo>
                  <a:lnTo>
                    <a:pt x="83" y="877"/>
                  </a:lnTo>
                  <a:lnTo>
                    <a:pt x="64" y="859"/>
                  </a:lnTo>
                  <a:lnTo>
                    <a:pt x="45" y="838"/>
                  </a:lnTo>
                  <a:lnTo>
                    <a:pt x="26" y="814"/>
                  </a:lnTo>
                  <a:lnTo>
                    <a:pt x="7" y="791"/>
                  </a:lnTo>
                  <a:lnTo>
                    <a:pt x="4" y="777"/>
                  </a:lnTo>
                  <a:lnTo>
                    <a:pt x="1" y="762"/>
                  </a:lnTo>
                  <a:lnTo>
                    <a:pt x="0" y="747"/>
                  </a:lnTo>
                  <a:lnTo>
                    <a:pt x="1" y="731"/>
                  </a:lnTo>
                  <a:lnTo>
                    <a:pt x="2" y="716"/>
                  </a:lnTo>
                  <a:lnTo>
                    <a:pt x="6" y="701"/>
                  </a:lnTo>
                  <a:lnTo>
                    <a:pt x="10" y="686"/>
                  </a:lnTo>
                  <a:lnTo>
                    <a:pt x="13" y="671"/>
                  </a:lnTo>
                  <a:lnTo>
                    <a:pt x="17" y="656"/>
                  </a:lnTo>
                  <a:lnTo>
                    <a:pt x="22" y="643"/>
                  </a:lnTo>
                  <a:lnTo>
                    <a:pt x="26" y="628"/>
                  </a:lnTo>
                  <a:lnTo>
                    <a:pt x="30" y="617"/>
                  </a:lnTo>
                  <a:lnTo>
                    <a:pt x="33" y="605"/>
                  </a:lnTo>
                  <a:lnTo>
                    <a:pt x="35" y="593"/>
                  </a:lnTo>
                  <a:lnTo>
                    <a:pt x="36" y="584"/>
                  </a:lnTo>
                  <a:lnTo>
                    <a:pt x="36" y="575"/>
                  </a:lnTo>
                  <a:close/>
                </a:path>
              </a:pathLst>
            </a:custGeom>
            <a:solidFill>
              <a:srgbClr val="FF9966">
                <a:alpha val="5500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58424" name="Freeform 56"/>
            <p:cNvSpPr>
              <a:spLocks noChangeAspect="1"/>
            </p:cNvSpPr>
            <p:nvPr/>
          </p:nvSpPr>
          <p:spPr bwMode="auto">
            <a:xfrm>
              <a:off x="3847" y="2560"/>
              <a:ext cx="163" cy="503"/>
            </a:xfrm>
            <a:custGeom>
              <a:avLst/>
              <a:gdLst>
                <a:gd name="T0" fmla="*/ 36 w 291"/>
                <a:gd name="T1" fmla="*/ 575 h 915"/>
                <a:gd name="T2" fmla="*/ 43 w 291"/>
                <a:gd name="T3" fmla="*/ 327 h 915"/>
                <a:gd name="T4" fmla="*/ 54 w 291"/>
                <a:gd name="T5" fmla="*/ 147 h 915"/>
                <a:gd name="T6" fmla="*/ 70 w 291"/>
                <a:gd name="T7" fmla="*/ 39 h 915"/>
                <a:gd name="T8" fmla="*/ 91 w 291"/>
                <a:gd name="T9" fmla="*/ 0 h 915"/>
                <a:gd name="T10" fmla="*/ 116 w 291"/>
                <a:gd name="T11" fmla="*/ 33 h 915"/>
                <a:gd name="T12" fmla="*/ 146 w 291"/>
                <a:gd name="T13" fmla="*/ 136 h 915"/>
                <a:gd name="T14" fmla="*/ 183 w 291"/>
                <a:gd name="T15" fmla="*/ 308 h 915"/>
                <a:gd name="T16" fmla="*/ 224 w 291"/>
                <a:gd name="T17" fmla="*/ 553 h 915"/>
                <a:gd name="T18" fmla="*/ 225 w 291"/>
                <a:gd name="T19" fmla="*/ 561 h 915"/>
                <a:gd name="T20" fmla="*/ 233 w 291"/>
                <a:gd name="T21" fmla="*/ 582 h 915"/>
                <a:gd name="T22" fmla="*/ 245 w 291"/>
                <a:gd name="T23" fmla="*/ 609 h 915"/>
                <a:gd name="T24" fmla="*/ 261 w 291"/>
                <a:gd name="T25" fmla="*/ 639 h 915"/>
                <a:gd name="T26" fmla="*/ 274 w 291"/>
                <a:gd name="T27" fmla="*/ 671 h 915"/>
                <a:gd name="T28" fmla="*/ 287 w 291"/>
                <a:gd name="T29" fmla="*/ 704 h 915"/>
                <a:gd name="T30" fmla="*/ 291 w 291"/>
                <a:gd name="T31" fmla="*/ 734 h 915"/>
                <a:gd name="T32" fmla="*/ 289 w 291"/>
                <a:gd name="T33" fmla="*/ 761 h 915"/>
                <a:gd name="T34" fmla="*/ 284 w 291"/>
                <a:gd name="T35" fmla="*/ 773 h 915"/>
                <a:gd name="T36" fmla="*/ 248 w 291"/>
                <a:gd name="T37" fmla="*/ 833 h 915"/>
                <a:gd name="T38" fmla="*/ 215 w 291"/>
                <a:gd name="T39" fmla="*/ 877 h 915"/>
                <a:gd name="T40" fmla="*/ 185 w 291"/>
                <a:gd name="T41" fmla="*/ 905 h 915"/>
                <a:gd name="T42" fmla="*/ 156 w 291"/>
                <a:gd name="T43" fmla="*/ 915 h 915"/>
                <a:gd name="T44" fmla="*/ 139 w 291"/>
                <a:gd name="T45" fmla="*/ 912 h 915"/>
                <a:gd name="T46" fmla="*/ 103 w 291"/>
                <a:gd name="T47" fmla="*/ 892 h 915"/>
                <a:gd name="T48" fmla="*/ 64 w 291"/>
                <a:gd name="T49" fmla="*/ 859 h 915"/>
                <a:gd name="T50" fmla="*/ 26 w 291"/>
                <a:gd name="T51" fmla="*/ 814 h 915"/>
                <a:gd name="T52" fmla="*/ 7 w 291"/>
                <a:gd name="T53" fmla="*/ 791 h 915"/>
                <a:gd name="T54" fmla="*/ 1 w 291"/>
                <a:gd name="T55" fmla="*/ 762 h 915"/>
                <a:gd name="T56" fmla="*/ 1 w 291"/>
                <a:gd name="T57" fmla="*/ 731 h 915"/>
                <a:gd name="T58" fmla="*/ 6 w 291"/>
                <a:gd name="T59" fmla="*/ 701 h 915"/>
                <a:gd name="T60" fmla="*/ 13 w 291"/>
                <a:gd name="T61" fmla="*/ 671 h 915"/>
                <a:gd name="T62" fmla="*/ 22 w 291"/>
                <a:gd name="T63" fmla="*/ 643 h 915"/>
                <a:gd name="T64" fmla="*/ 30 w 291"/>
                <a:gd name="T65" fmla="*/ 617 h 915"/>
                <a:gd name="T66" fmla="*/ 35 w 291"/>
                <a:gd name="T67" fmla="*/ 593 h 915"/>
                <a:gd name="T68" fmla="*/ 36 w 291"/>
                <a:gd name="T69" fmla="*/ 57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1" h="915">
                  <a:moveTo>
                    <a:pt x="36" y="575"/>
                  </a:moveTo>
                  <a:lnTo>
                    <a:pt x="36" y="575"/>
                  </a:lnTo>
                  <a:lnTo>
                    <a:pt x="39" y="442"/>
                  </a:lnTo>
                  <a:lnTo>
                    <a:pt x="43" y="327"/>
                  </a:lnTo>
                  <a:lnTo>
                    <a:pt x="48" y="228"/>
                  </a:lnTo>
                  <a:lnTo>
                    <a:pt x="54" y="147"/>
                  </a:lnTo>
                  <a:lnTo>
                    <a:pt x="62" y="85"/>
                  </a:lnTo>
                  <a:lnTo>
                    <a:pt x="70" y="39"/>
                  </a:lnTo>
                  <a:lnTo>
                    <a:pt x="80" y="11"/>
                  </a:lnTo>
                  <a:lnTo>
                    <a:pt x="91" y="0"/>
                  </a:lnTo>
                  <a:lnTo>
                    <a:pt x="103" y="8"/>
                  </a:lnTo>
                  <a:lnTo>
                    <a:pt x="116" y="33"/>
                  </a:lnTo>
                  <a:lnTo>
                    <a:pt x="131" y="74"/>
                  </a:lnTo>
                  <a:lnTo>
                    <a:pt x="146" y="136"/>
                  </a:lnTo>
                  <a:lnTo>
                    <a:pt x="163" y="214"/>
                  </a:lnTo>
                  <a:lnTo>
                    <a:pt x="183" y="308"/>
                  </a:lnTo>
                  <a:lnTo>
                    <a:pt x="202" y="422"/>
                  </a:lnTo>
                  <a:lnTo>
                    <a:pt x="224" y="553"/>
                  </a:lnTo>
                  <a:lnTo>
                    <a:pt x="224" y="553"/>
                  </a:lnTo>
                  <a:lnTo>
                    <a:pt x="225" y="561"/>
                  </a:lnTo>
                  <a:lnTo>
                    <a:pt x="229" y="570"/>
                  </a:lnTo>
                  <a:lnTo>
                    <a:pt x="233" y="582"/>
                  </a:lnTo>
                  <a:lnTo>
                    <a:pt x="239" y="595"/>
                  </a:lnTo>
                  <a:lnTo>
                    <a:pt x="245" y="609"/>
                  </a:lnTo>
                  <a:lnTo>
                    <a:pt x="253" y="623"/>
                  </a:lnTo>
                  <a:lnTo>
                    <a:pt x="261" y="639"/>
                  </a:lnTo>
                  <a:lnTo>
                    <a:pt x="268" y="654"/>
                  </a:lnTo>
                  <a:lnTo>
                    <a:pt x="274" y="671"/>
                  </a:lnTo>
                  <a:lnTo>
                    <a:pt x="281" y="687"/>
                  </a:lnTo>
                  <a:lnTo>
                    <a:pt x="287" y="704"/>
                  </a:lnTo>
                  <a:lnTo>
                    <a:pt x="290" y="719"/>
                  </a:lnTo>
                  <a:lnTo>
                    <a:pt x="291" y="734"/>
                  </a:lnTo>
                  <a:lnTo>
                    <a:pt x="291" y="748"/>
                  </a:lnTo>
                  <a:lnTo>
                    <a:pt x="289" y="761"/>
                  </a:lnTo>
                  <a:lnTo>
                    <a:pt x="284" y="773"/>
                  </a:lnTo>
                  <a:lnTo>
                    <a:pt x="284" y="773"/>
                  </a:lnTo>
                  <a:lnTo>
                    <a:pt x="265" y="804"/>
                  </a:lnTo>
                  <a:lnTo>
                    <a:pt x="248" y="833"/>
                  </a:lnTo>
                  <a:lnTo>
                    <a:pt x="231" y="857"/>
                  </a:lnTo>
                  <a:lnTo>
                    <a:pt x="215" y="877"/>
                  </a:lnTo>
                  <a:lnTo>
                    <a:pt x="199" y="894"/>
                  </a:lnTo>
                  <a:lnTo>
                    <a:pt x="185" y="905"/>
                  </a:lnTo>
                  <a:lnTo>
                    <a:pt x="170" y="912"/>
                  </a:lnTo>
                  <a:lnTo>
                    <a:pt x="156" y="915"/>
                  </a:lnTo>
                  <a:lnTo>
                    <a:pt x="156" y="915"/>
                  </a:lnTo>
                  <a:lnTo>
                    <a:pt x="139" y="912"/>
                  </a:lnTo>
                  <a:lnTo>
                    <a:pt x="121" y="904"/>
                  </a:lnTo>
                  <a:lnTo>
                    <a:pt x="103" y="892"/>
                  </a:lnTo>
                  <a:lnTo>
                    <a:pt x="83" y="877"/>
                  </a:lnTo>
                  <a:lnTo>
                    <a:pt x="64" y="859"/>
                  </a:lnTo>
                  <a:lnTo>
                    <a:pt x="45" y="838"/>
                  </a:lnTo>
                  <a:lnTo>
                    <a:pt x="26" y="814"/>
                  </a:lnTo>
                  <a:lnTo>
                    <a:pt x="7" y="791"/>
                  </a:lnTo>
                  <a:lnTo>
                    <a:pt x="7" y="791"/>
                  </a:lnTo>
                  <a:lnTo>
                    <a:pt x="4" y="777"/>
                  </a:lnTo>
                  <a:lnTo>
                    <a:pt x="1" y="762"/>
                  </a:lnTo>
                  <a:lnTo>
                    <a:pt x="0" y="747"/>
                  </a:lnTo>
                  <a:lnTo>
                    <a:pt x="1" y="731"/>
                  </a:lnTo>
                  <a:lnTo>
                    <a:pt x="2" y="716"/>
                  </a:lnTo>
                  <a:lnTo>
                    <a:pt x="6" y="701"/>
                  </a:lnTo>
                  <a:lnTo>
                    <a:pt x="10" y="686"/>
                  </a:lnTo>
                  <a:lnTo>
                    <a:pt x="13" y="671"/>
                  </a:lnTo>
                  <a:lnTo>
                    <a:pt x="17" y="656"/>
                  </a:lnTo>
                  <a:lnTo>
                    <a:pt x="22" y="643"/>
                  </a:lnTo>
                  <a:lnTo>
                    <a:pt x="26" y="628"/>
                  </a:lnTo>
                  <a:lnTo>
                    <a:pt x="30" y="617"/>
                  </a:lnTo>
                  <a:lnTo>
                    <a:pt x="33" y="605"/>
                  </a:lnTo>
                  <a:lnTo>
                    <a:pt x="35" y="593"/>
                  </a:lnTo>
                  <a:lnTo>
                    <a:pt x="36" y="584"/>
                  </a:lnTo>
                  <a:lnTo>
                    <a:pt x="36" y="575"/>
                  </a:lnTo>
                </a:path>
              </a:pathLst>
            </a:custGeom>
            <a:noFill/>
            <a:ln w="0">
              <a:solidFill>
                <a:srgbClr val="000000"/>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25" name="Freeform 57"/>
            <p:cNvSpPr>
              <a:spLocks noChangeAspect="1"/>
            </p:cNvSpPr>
            <p:nvPr/>
          </p:nvSpPr>
          <p:spPr bwMode="auto">
            <a:xfrm>
              <a:off x="3869" y="2854"/>
              <a:ext cx="105" cy="26"/>
            </a:xfrm>
            <a:custGeom>
              <a:avLst/>
              <a:gdLst>
                <a:gd name="T0" fmla="*/ 0 w 190"/>
                <a:gd name="T1" fmla="*/ 48 h 48"/>
                <a:gd name="T2" fmla="*/ 0 w 190"/>
                <a:gd name="T3" fmla="*/ 48 h 48"/>
                <a:gd name="T4" fmla="*/ 23 w 190"/>
                <a:gd name="T5" fmla="*/ 28 h 48"/>
                <a:gd name="T6" fmla="*/ 46 w 190"/>
                <a:gd name="T7" fmla="*/ 14 h 48"/>
                <a:gd name="T8" fmla="*/ 69 w 190"/>
                <a:gd name="T9" fmla="*/ 5 h 48"/>
                <a:gd name="T10" fmla="*/ 94 w 190"/>
                <a:gd name="T11" fmla="*/ 0 h 48"/>
                <a:gd name="T12" fmla="*/ 117 w 190"/>
                <a:gd name="T13" fmla="*/ 1 h 48"/>
                <a:gd name="T14" fmla="*/ 141 w 190"/>
                <a:gd name="T15" fmla="*/ 8 h 48"/>
                <a:gd name="T16" fmla="*/ 166 w 190"/>
                <a:gd name="T17" fmla="*/ 18 h 48"/>
                <a:gd name="T18" fmla="*/ 190 w 190"/>
                <a:gd name="T19"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48">
                  <a:moveTo>
                    <a:pt x="0" y="48"/>
                  </a:moveTo>
                  <a:lnTo>
                    <a:pt x="0" y="48"/>
                  </a:lnTo>
                  <a:lnTo>
                    <a:pt x="23" y="28"/>
                  </a:lnTo>
                  <a:lnTo>
                    <a:pt x="46" y="14"/>
                  </a:lnTo>
                  <a:lnTo>
                    <a:pt x="69" y="5"/>
                  </a:lnTo>
                  <a:lnTo>
                    <a:pt x="94" y="0"/>
                  </a:lnTo>
                  <a:lnTo>
                    <a:pt x="117" y="1"/>
                  </a:lnTo>
                  <a:lnTo>
                    <a:pt x="141" y="8"/>
                  </a:lnTo>
                  <a:lnTo>
                    <a:pt x="166" y="18"/>
                  </a:lnTo>
                  <a:lnTo>
                    <a:pt x="190" y="35"/>
                  </a:lnTo>
                </a:path>
              </a:pathLst>
            </a:custGeom>
            <a:noFill/>
            <a:ln w="0">
              <a:solidFill>
                <a:srgbClr val="000000"/>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26" name="Line 58"/>
            <p:cNvSpPr>
              <a:spLocks noChangeAspect="1" noChangeShapeType="1"/>
            </p:cNvSpPr>
            <p:nvPr/>
          </p:nvSpPr>
          <p:spPr bwMode="auto">
            <a:xfrm>
              <a:off x="4255" y="2869"/>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8427" name="Line 59"/>
            <p:cNvSpPr>
              <a:spLocks noChangeAspect="1" noChangeShapeType="1"/>
            </p:cNvSpPr>
            <p:nvPr/>
          </p:nvSpPr>
          <p:spPr bwMode="auto">
            <a:xfrm flipV="1">
              <a:off x="4255" y="2869"/>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8428" name="Freeform 60"/>
            <p:cNvSpPr>
              <a:spLocks noChangeAspect="1"/>
            </p:cNvSpPr>
            <p:nvPr/>
          </p:nvSpPr>
          <p:spPr bwMode="auto">
            <a:xfrm>
              <a:off x="4255" y="2869"/>
              <a:ext cx="2" cy="2"/>
            </a:xfrm>
            <a:custGeom>
              <a:avLst/>
              <a:gdLst>
                <a:gd name="T0" fmla="*/ 1 h 1"/>
                <a:gd name="T1" fmla="*/ 0 h 1"/>
                <a:gd name="T2" fmla="*/ 0 h 1"/>
              </a:gdLst>
              <a:ahLst/>
              <a:cxnLst>
                <a:cxn ang="0">
                  <a:pos x="0" y="T0"/>
                </a:cxn>
                <a:cxn ang="0">
                  <a:pos x="0" y="T1"/>
                </a:cxn>
                <a:cxn ang="0">
                  <a:pos x="0" y="T2"/>
                </a:cxn>
              </a:cxnLst>
              <a:rect l="0" t="0" r="r" b="b"/>
              <a:pathLst>
                <a:path h="1">
                  <a:moveTo>
                    <a:pt x="0" y="1"/>
                  </a:moveTo>
                  <a:lnTo>
                    <a:pt x="0" y="0"/>
                  </a:lnTo>
                  <a:lnTo>
                    <a:pt x="0" y="0"/>
                  </a:lnTo>
                </a:path>
              </a:pathLst>
            </a:custGeom>
            <a:noFill/>
            <a:ln w="0">
              <a:solidFill>
                <a:srgbClr val="C29469"/>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29" name="Line 61"/>
            <p:cNvSpPr>
              <a:spLocks noChangeAspect="1" noChangeShapeType="1"/>
            </p:cNvSpPr>
            <p:nvPr/>
          </p:nvSpPr>
          <p:spPr bwMode="auto">
            <a:xfrm>
              <a:off x="3599" y="2566"/>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8430" name="Line 62"/>
            <p:cNvSpPr>
              <a:spLocks noChangeAspect="1" noChangeShapeType="1"/>
            </p:cNvSpPr>
            <p:nvPr/>
          </p:nvSpPr>
          <p:spPr bwMode="auto">
            <a:xfrm>
              <a:off x="3599" y="2566"/>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8431" name="Line 63"/>
            <p:cNvSpPr>
              <a:spLocks noChangeAspect="1" noChangeShapeType="1"/>
            </p:cNvSpPr>
            <p:nvPr/>
          </p:nvSpPr>
          <p:spPr bwMode="auto">
            <a:xfrm>
              <a:off x="3547" y="2873"/>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8432" name="Freeform 64"/>
            <p:cNvSpPr>
              <a:spLocks noChangeAspect="1"/>
            </p:cNvSpPr>
            <p:nvPr/>
          </p:nvSpPr>
          <p:spPr bwMode="auto">
            <a:xfrm>
              <a:off x="3815" y="2873"/>
              <a:ext cx="7" cy="2"/>
            </a:xfrm>
            <a:custGeom>
              <a:avLst/>
              <a:gdLst>
                <a:gd name="T0" fmla="*/ 0 w 14"/>
                <a:gd name="T1" fmla="*/ 3 h 3"/>
                <a:gd name="T2" fmla="*/ 14 w 14"/>
                <a:gd name="T3" fmla="*/ 0 h 3"/>
                <a:gd name="T4" fmla="*/ 0 w 14"/>
                <a:gd name="T5" fmla="*/ 3 h 3"/>
              </a:gdLst>
              <a:ahLst/>
              <a:cxnLst>
                <a:cxn ang="0">
                  <a:pos x="T0" y="T1"/>
                </a:cxn>
                <a:cxn ang="0">
                  <a:pos x="T2" y="T3"/>
                </a:cxn>
                <a:cxn ang="0">
                  <a:pos x="T4" y="T5"/>
                </a:cxn>
              </a:cxnLst>
              <a:rect l="0" t="0" r="r" b="b"/>
              <a:pathLst>
                <a:path w="14" h="3">
                  <a:moveTo>
                    <a:pt x="0" y="3"/>
                  </a:moveTo>
                  <a:lnTo>
                    <a:pt x="14" y="0"/>
                  </a:lnTo>
                  <a:lnTo>
                    <a:pt x="0" y="3"/>
                  </a:lnTo>
                </a:path>
              </a:pathLst>
            </a:custGeom>
            <a:noFill/>
            <a:ln w="0">
              <a:solidFill>
                <a:srgbClr val="C29469"/>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33" name="Line 65"/>
            <p:cNvSpPr>
              <a:spLocks noChangeAspect="1" noChangeShapeType="1"/>
            </p:cNvSpPr>
            <p:nvPr/>
          </p:nvSpPr>
          <p:spPr bwMode="auto">
            <a:xfrm>
              <a:off x="3547" y="2873"/>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8434" name="Line 66"/>
            <p:cNvSpPr>
              <a:spLocks noChangeAspect="1" noChangeShapeType="1"/>
            </p:cNvSpPr>
            <p:nvPr/>
          </p:nvSpPr>
          <p:spPr bwMode="auto">
            <a:xfrm>
              <a:off x="3311" y="2580"/>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8435" name="Line 67"/>
            <p:cNvSpPr>
              <a:spLocks noChangeAspect="1" noChangeShapeType="1"/>
            </p:cNvSpPr>
            <p:nvPr/>
          </p:nvSpPr>
          <p:spPr bwMode="auto">
            <a:xfrm>
              <a:off x="3311" y="2580"/>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8436" name="Line 68"/>
            <p:cNvSpPr>
              <a:spLocks noChangeAspect="1" noChangeShapeType="1"/>
            </p:cNvSpPr>
            <p:nvPr/>
          </p:nvSpPr>
          <p:spPr bwMode="auto">
            <a:xfrm>
              <a:off x="3268" y="2875"/>
              <a:ext cx="1" cy="1"/>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8437" name="Line 69"/>
            <p:cNvSpPr>
              <a:spLocks noChangeAspect="1" noChangeShapeType="1"/>
            </p:cNvSpPr>
            <p:nvPr/>
          </p:nvSpPr>
          <p:spPr bwMode="auto">
            <a:xfrm flipH="1" flipV="1">
              <a:off x="3268" y="2875"/>
              <a:ext cx="3" cy="1"/>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8438" name="Freeform 70"/>
            <p:cNvSpPr>
              <a:spLocks noChangeAspect="1"/>
            </p:cNvSpPr>
            <p:nvPr/>
          </p:nvSpPr>
          <p:spPr bwMode="auto">
            <a:xfrm>
              <a:off x="3489" y="2875"/>
              <a:ext cx="9" cy="1"/>
            </a:xfrm>
            <a:custGeom>
              <a:avLst/>
              <a:gdLst>
                <a:gd name="T0" fmla="*/ 0 w 15"/>
                <a:gd name="T1" fmla="*/ 3 h 3"/>
                <a:gd name="T2" fmla="*/ 3 w 15"/>
                <a:gd name="T3" fmla="*/ 3 h 3"/>
                <a:gd name="T4" fmla="*/ 15 w 15"/>
                <a:gd name="T5" fmla="*/ 0 h 3"/>
                <a:gd name="T6" fmla="*/ 3 w 15"/>
                <a:gd name="T7" fmla="*/ 3 h 3"/>
                <a:gd name="T8" fmla="*/ 0 w 15"/>
                <a:gd name="T9" fmla="*/ 3 h 3"/>
              </a:gdLst>
              <a:ahLst/>
              <a:cxnLst>
                <a:cxn ang="0">
                  <a:pos x="T0" y="T1"/>
                </a:cxn>
                <a:cxn ang="0">
                  <a:pos x="T2" y="T3"/>
                </a:cxn>
                <a:cxn ang="0">
                  <a:pos x="T4" y="T5"/>
                </a:cxn>
                <a:cxn ang="0">
                  <a:pos x="T6" y="T7"/>
                </a:cxn>
                <a:cxn ang="0">
                  <a:pos x="T8" y="T9"/>
                </a:cxn>
              </a:cxnLst>
              <a:rect l="0" t="0" r="r" b="b"/>
              <a:pathLst>
                <a:path w="15" h="3">
                  <a:moveTo>
                    <a:pt x="0" y="3"/>
                  </a:moveTo>
                  <a:lnTo>
                    <a:pt x="3" y="3"/>
                  </a:lnTo>
                  <a:lnTo>
                    <a:pt x="15" y="0"/>
                  </a:lnTo>
                  <a:lnTo>
                    <a:pt x="3" y="3"/>
                  </a:lnTo>
                  <a:lnTo>
                    <a:pt x="0" y="3"/>
                  </a:lnTo>
                </a:path>
              </a:pathLst>
            </a:custGeom>
            <a:noFill/>
            <a:ln w="0">
              <a:solidFill>
                <a:srgbClr val="C29469"/>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39" name="Freeform 71"/>
            <p:cNvSpPr>
              <a:spLocks noChangeAspect="1"/>
            </p:cNvSpPr>
            <p:nvPr/>
          </p:nvSpPr>
          <p:spPr bwMode="auto">
            <a:xfrm>
              <a:off x="3268" y="2875"/>
              <a:ext cx="3" cy="1"/>
            </a:xfrm>
            <a:custGeom>
              <a:avLst/>
              <a:gdLst>
                <a:gd name="T0" fmla="*/ 11 w 11"/>
                <a:gd name="T1" fmla="*/ 2 h 2"/>
                <a:gd name="T2" fmla="*/ 0 w 11"/>
                <a:gd name="T3" fmla="*/ 0 h 2"/>
                <a:gd name="T4" fmla="*/ 0 w 11"/>
                <a:gd name="T5" fmla="*/ 0 h 2"/>
              </a:gdLst>
              <a:ahLst/>
              <a:cxnLst>
                <a:cxn ang="0">
                  <a:pos x="T0" y="T1"/>
                </a:cxn>
                <a:cxn ang="0">
                  <a:pos x="T2" y="T3"/>
                </a:cxn>
                <a:cxn ang="0">
                  <a:pos x="T4" y="T5"/>
                </a:cxn>
              </a:cxnLst>
              <a:rect l="0" t="0" r="r" b="b"/>
              <a:pathLst>
                <a:path w="11" h="2">
                  <a:moveTo>
                    <a:pt x="11" y="2"/>
                  </a:moveTo>
                  <a:lnTo>
                    <a:pt x="0" y="0"/>
                  </a:lnTo>
                  <a:lnTo>
                    <a:pt x="0" y="0"/>
                  </a:lnTo>
                </a:path>
              </a:pathLst>
            </a:custGeom>
            <a:noFill/>
            <a:ln w="0">
              <a:solidFill>
                <a:srgbClr val="C29469"/>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40" name="Line 72"/>
            <p:cNvSpPr>
              <a:spLocks noChangeAspect="1" noChangeShapeType="1"/>
            </p:cNvSpPr>
            <p:nvPr/>
          </p:nvSpPr>
          <p:spPr bwMode="auto">
            <a:xfrm>
              <a:off x="4019" y="2878"/>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8441" name="Freeform 73"/>
            <p:cNvSpPr>
              <a:spLocks noChangeAspect="1"/>
            </p:cNvSpPr>
            <p:nvPr/>
          </p:nvSpPr>
          <p:spPr bwMode="auto">
            <a:xfrm>
              <a:off x="4017" y="2878"/>
              <a:ext cx="2" cy="17"/>
            </a:xfrm>
            <a:custGeom>
              <a:avLst/>
              <a:gdLst>
                <a:gd name="T0" fmla="*/ 0 w 2"/>
                <a:gd name="T1" fmla="*/ 29 h 29"/>
                <a:gd name="T2" fmla="*/ 2 w 2"/>
                <a:gd name="T3" fmla="*/ 20 h 29"/>
                <a:gd name="T4" fmla="*/ 2 w 2"/>
                <a:gd name="T5" fmla="*/ 9 h 29"/>
                <a:gd name="T6" fmla="*/ 2 w 2"/>
                <a:gd name="T7" fmla="*/ 0 h 29"/>
                <a:gd name="T8" fmla="*/ 2 w 2"/>
                <a:gd name="T9" fmla="*/ 9 h 29"/>
                <a:gd name="T10" fmla="*/ 2 w 2"/>
                <a:gd name="T11" fmla="*/ 20 h 29"/>
                <a:gd name="T12" fmla="*/ 0 w 2"/>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 h="29">
                  <a:moveTo>
                    <a:pt x="0" y="29"/>
                  </a:moveTo>
                  <a:lnTo>
                    <a:pt x="2" y="20"/>
                  </a:lnTo>
                  <a:lnTo>
                    <a:pt x="2" y="9"/>
                  </a:lnTo>
                  <a:lnTo>
                    <a:pt x="2" y="0"/>
                  </a:lnTo>
                  <a:lnTo>
                    <a:pt x="2" y="9"/>
                  </a:lnTo>
                  <a:lnTo>
                    <a:pt x="2" y="20"/>
                  </a:lnTo>
                  <a:lnTo>
                    <a:pt x="0" y="29"/>
                  </a:lnTo>
                </a:path>
              </a:pathLst>
            </a:custGeom>
            <a:noFill/>
            <a:ln w="0">
              <a:solidFill>
                <a:srgbClr val="C29469"/>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42" name="Line 74"/>
            <p:cNvSpPr>
              <a:spLocks noChangeAspect="1" noChangeShapeType="1"/>
            </p:cNvSpPr>
            <p:nvPr/>
          </p:nvSpPr>
          <p:spPr bwMode="auto">
            <a:xfrm>
              <a:off x="4019" y="2878"/>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8443" name="Line 75"/>
            <p:cNvSpPr>
              <a:spLocks noChangeAspect="1" noChangeShapeType="1"/>
            </p:cNvSpPr>
            <p:nvPr/>
          </p:nvSpPr>
          <p:spPr bwMode="auto">
            <a:xfrm>
              <a:off x="4021" y="2884"/>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8444" name="Line 76"/>
            <p:cNvSpPr>
              <a:spLocks noChangeAspect="1" noChangeShapeType="1"/>
            </p:cNvSpPr>
            <p:nvPr/>
          </p:nvSpPr>
          <p:spPr bwMode="auto">
            <a:xfrm>
              <a:off x="4021" y="2884"/>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8445" name="Line 77"/>
            <p:cNvSpPr>
              <a:spLocks noChangeAspect="1" noChangeShapeType="1"/>
            </p:cNvSpPr>
            <p:nvPr/>
          </p:nvSpPr>
          <p:spPr bwMode="auto">
            <a:xfrm>
              <a:off x="3867" y="2876"/>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8446" name="Freeform 78"/>
            <p:cNvSpPr>
              <a:spLocks noChangeAspect="1"/>
            </p:cNvSpPr>
            <p:nvPr/>
          </p:nvSpPr>
          <p:spPr bwMode="auto">
            <a:xfrm>
              <a:off x="3865" y="2876"/>
              <a:ext cx="2" cy="17"/>
            </a:xfrm>
            <a:custGeom>
              <a:avLst/>
              <a:gdLst>
                <a:gd name="T0" fmla="*/ 0 w 5"/>
                <a:gd name="T1" fmla="*/ 31 h 31"/>
                <a:gd name="T2" fmla="*/ 2 w 5"/>
                <a:gd name="T3" fmla="*/ 30 h 31"/>
                <a:gd name="T4" fmla="*/ 4 w 5"/>
                <a:gd name="T5" fmla="*/ 18 h 31"/>
                <a:gd name="T6" fmla="*/ 5 w 5"/>
                <a:gd name="T7" fmla="*/ 9 h 31"/>
                <a:gd name="T8" fmla="*/ 5 w 5"/>
                <a:gd name="T9" fmla="*/ 0 h 31"/>
                <a:gd name="T10" fmla="*/ 5 w 5"/>
                <a:gd name="T11" fmla="*/ 9 h 31"/>
                <a:gd name="T12" fmla="*/ 4 w 5"/>
                <a:gd name="T13" fmla="*/ 18 h 31"/>
                <a:gd name="T14" fmla="*/ 2 w 5"/>
                <a:gd name="T15" fmla="*/ 30 h 31"/>
                <a:gd name="T16" fmla="*/ 0 w 5"/>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1">
                  <a:moveTo>
                    <a:pt x="0" y="31"/>
                  </a:moveTo>
                  <a:lnTo>
                    <a:pt x="2" y="30"/>
                  </a:lnTo>
                  <a:lnTo>
                    <a:pt x="4" y="18"/>
                  </a:lnTo>
                  <a:lnTo>
                    <a:pt x="5" y="9"/>
                  </a:lnTo>
                  <a:lnTo>
                    <a:pt x="5" y="0"/>
                  </a:lnTo>
                  <a:lnTo>
                    <a:pt x="5" y="9"/>
                  </a:lnTo>
                  <a:lnTo>
                    <a:pt x="4" y="18"/>
                  </a:lnTo>
                  <a:lnTo>
                    <a:pt x="2" y="30"/>
                  </a:lnTo>
                  <a:lnTo>
                    <a:pt x="0" y="31"/>
                  </a:lnTo>
                </a:path>
              </a:pathLst>
            </a:custGeom>
            <a:noFill/>
            <a:ln w="0">
              <a:solidFill>
                <a:srgbClr val="C29469"/>
              </a:solidFill>
              <a:prstDash val="solid"/>
              <a:round/>
            </a:ln>
            <a:extLst>
              <a:ext uri="{909E8E84-426E-40DD-AFC4-6F175D3DCCD1}">
                <a14:hiddenFill xmlns:a14="http://schemas.microsoft.com/office/drawing/2010/main">
                  <a:solidFill>
                    <a:srgbClr val="FFFFFF">
                      <a:alpha val="55000"/>
                    </a:srgbClr>
                  </a:solidFill>
                </a14:hiddenFill>
              </a:ext>
            </a:extLst>
          </p:spPr>
          <p:txBody>
            <a:bodyPr/>
            <a:lstStyle/>
            <a:p>
              <a:endParaRPr lang="en-IN"/>
            </a:p>
          </p:txBody>
        </p:sp>
        <p:sp>
          <p:nvSpPr>
            <p:cNvPr id="58447" name="Line 79"/>
            <p:cNvSpPr>
              <a:spLocks noChangeAspect="1" noChangeShapeType="1"/>
            </p:cNvSpPr>
            <p:nvPr/>
          </p:nvSpPr>
          <p:spPr bwMode="auto">
            <a:xfrm>
              <a:off x="3867" y="2876"/>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8448" name="Line 80"/>
            <p:cNvSpPr>
              <a:spLocks noChangeAspect="1" noChangeShapeType="1"/>
            </p:cNvSpPr>
            <p:nvPr/>
          </p:nvSpPr>
          <p:spPr bwMode="auto">
            <a:xfrm>
              <a:off x="3869" y="2880"/>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8449" name="Line 81"/>
            <p:cNvSpPr>
              <a:spLocks noChangeAspect="1" noChangeShapeType="1"/>
            </p:cNvSpPr>
            <p:nvPr/>
          </p:nvSpPr>
          <p:spPr bwMode="auto">
            <a:xfrm>
              <a:off x="3869" y="2880"/>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grpSp>
      <p:sp>
        <p:nvSpPr>
          <p:cNvPr id="58496" name="Line 128"/>
          <p:cNvSpPr>
            <a:spLocks noChangeShapeType="1"/>
          </p:cNvSpPr>
          <p:nvPr/>
        </p:nvSpPr>
        <p:spPr bwMode="auto">
          <a:xfrm>
            <a:off x="9478962" y="4292601"/>
            <a:ext cx="0" cy="1800225"/>
          </a:xfrm>
          <a:prstGeom prst="line">
            <a:avLst/>
          </a:prstGeom>
          <a:noFill/>
          <a:ln w="38100">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8497" name="Line 129"/>
          <p:cNvSpPr>
            <a:spLocks noChangeShapeType="1"/>
          </p:cNvSpPr>
          <p:nvPr/>
        </p:nvSpPr>
        <p:spPr bwMode="auto">
          <a:xfrm>
            <a:off x="9478962" y="4292600"/>
            <a:ext cx="0" cy="1512888"/>
          </a:xfrm>
          <a:prstGeom prst="line">
            <a:avLst/>
          </a:prstGeom>
          <a:noFill/>
          <a:ln w="38100">
            <a:solidFill>
              <a:srgbClr val="CC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8467"/>
                                        </p:tgtEl>
                                      </p:cBhvr>
                                    </p:animEffect>
                                    <p:set>
                                      <p:cBhvr>
                                        <p:cTn id="7" dur="1" fill="hold">
                                          <p:stCondLst>
                                            <p:cond delay="499"/>
                                          </p:stCondLst>
                                        </p:cTn>
                                        <p:tgtEl>
                                          <p:spTgt spid="58467"/>
                                        </p:tgtEl>
                                        <p:attrNameLst>
                                          <p:attrName>style.visibility</p:attrName>
                                        </p:attrNameLst>
                                      </p:cBhvr>
                                      <p:to>
                                        <p:strVal val="hidden"/>
                                      </p:to>
                                    </p:set>
                                  </p:childTnLst>
                                </p:cTn>
                              </p:par>
                              <p:par>
                                <p:cTn id="8" presetID="55" presetClass="entr" presetSubtype="0" fill="hold" nodeType="withEffect">
                                  <p:stCondLst>
                                    <p:cond delay="0"/>
                                  </p:stCondLst>
                                  <p:childTnLst>
                                    <p:set>
                                      <p:cBhvr>
                                        <p:cTn id="9" dur="1" fill="hold">
                                          <p:stCondLst>
                                            <p:cond delay="0"/>
                                          </p:stCondLst>
                                        </p:cTn>
                                        <p:tgtEl>
                                          <p:spTgt spid="58494"/>
                                        </p:tgtEl>
                                        <p:attrNameLst>
                                          <p:attrName>style.visibility</p:attrName>
                                        </p:attrNameLst>
                                      </p:cBhvr>
                                      <p:to>
                                        <p:strVal val="visible"/>
                                      </p:to>
                                    </p:set>
                                    <p:anim calcmode="lin" valueType="num">
                                      <p:cBhvr>
                                        <p:cTn id="10" dur="1000" fill="hold"/>
                                        <p:tgtEl>
                                          <p:spTgt spid="58494"/>
                                        </p:tgtEl>
                                        <p:attrNameLst>
                                          <p:attrName>ppt_w</p:attrName>
                                        </p:attrNameLst>
                                      </p:cBhvr>
                                      <p:tavLst>
                                        <p:tav tm="0">
                                          <p:val>
                                            <p:strVal val="#ppt_w*0.70"/>
                                          </p:val>
                                        </p:tav>
                                        <p:tav tm="100000">
                                          <p:val>
                                            <p:strVal val="#ppt_w"/>
                                          </p:val>
                                        </p:tav>
                                      </p:tavLst>
                                    </p:anim>
                                    <p:anim calcmode="lin" valueType="num">
                                      <p:cBhvr>
                                        <p:cTn id="11" dur="1000" fill="hold"/>
                                        <p:tgtEl>
                                          <p:spTgt spid="58494"/>
                                        </p:tgtEl>
                                        <p:attrNameLst>
                                          <p:attrName>ppt_h</p:attrName>
                                        </p:attrNameLst>
                                      </p:cBhvr>
                                      <p:tavLst>
                                        <p:tav tm="0">
                                          <p:val>
                                            <p:strVal val="#ppt_h"/>
                                          </p:val>
                                        </p:tav>
                                        <p:tav tm="100000">
                                          <p:val>
                                            <p:strVal val="#ppt_h"/>
                                          </p:val>
                                        </p:tav>
                                      </p:tavLst>
                                    </p:anim>
                                    <p:animEffect transition="in" filter="fade">
                                      <p:cBhvr>
                                        <p:cTn id="12" dur="1000"/>
                                        <p:tgtEl>
                                          <p:spTgt spid="58494"/>
                                        </p:tgtEl>
                                      </p:cBhvr>
                                    </p:animEffect>
                                  </p:childTnLst>
                                </p:cTn>
                              </p:par>
                              <p:par>
                                <p:cTn id="13" presetID="9" presetClass="entr" presetSubtype="0" fill="hold" nodeType="withEffect">
                                  <p:stCondLst>
                                    <p:cond delay="0"/>
                                  </p:stCondLst>
                                  <p:childTnLst>
                                    <p:set>
                                      <p:cBhvr>
                                        <p:cTn id="14" dur="1" fill="hold">
                                          <p:stCondLst>
                                            <p:cond delay="0"/>
                                          </p:stCondLst>
                                        </p:cTn>
                                        <p:tgtEl>
                                          <p:spTgt spid="58468"/>
                                        </p:tgtEl>
                                        <p:attrNameLst>
                                          <p:attrName>style.visibility</p:attrName>
                                        </p:attrNameLst>
                                      </p:cBhvr>
                                      <p:to>
                                        <p:strVal val="visible"/>
                                      </p:to>
                                    </p:set>
                                    <p:animEffect transition="in" filter="dissolve">
                                      <p:cBhvr>
                                        <p:cTn id="15" dur="500"/>
                                        <p:tgtEl>
                                          <p:spTgt spid="5846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58373"/>
                                        </p:tgtEl>
                                      </p:cBhvr>
                                    </p:animEffect>
                                    <p:set>
                                      <p:cBhvr>
                                        <p:cTn id="20" dur="1" fill="hold">
                                          <p:stCondLst>
                                            <p:cond delay="499"/>
                                          </p:stCondLst>
                                        </p:cTn>
                                        <p:tgtEl>
                                          <p:spTgt spid="58373"/>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58495"/>
                                        </p:tgtEl>
                                        <p:attrNameLst>
                                          <p:attrName>style.visibility</p:attrName>
                                        </p:attrNameLst>
                                      </p:cBhvr>
                                      <p:to>
                                        <p:strVal val="visible"/>
                                      </p:to>
                                    </p:set>
                                    <p:animEffect transition="in" filter="dissolve">
                                      <p:cBhvr>
                                        <p:cTn id="23" dur="500"/>
                                        <p:tgtEl>
                                          <p:spTgt spid="5849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rctx="PPT">
                                        <p:cTn id="27" dur="indefinite"/>
                                        <p:tgtEl>
                                          <p:spTgt spid="58496"/>
                                        </p:tgtEl>
                                        <p:attrNameLst>
                                          <p:attrName>style.opacity</p:attrName>
                                        </p:attrNameLst>
                                      </p:cBhvr>
                                      <p:to>
                                        <p:strVal val="0.5"/>
                                      </p:to>
                                    </p:set>
                                    <p:animEffect filter="image" prLst="opacity: 0.5">
                                      <p:cBhvr rctx="IE">
                                        <p:cTn id="28" dur="indefinite"/>
                                        <p:tgtEl>
                                          <p:spTgt spid="58496"/>
                                        </p:tgtEl>
                                      </p:cBhvr>
                                    </p:animEffect>
                                  </p:childTnLst>
                                </p:cTn>
                              </p:par>
                              <p:par>
                                <p:cTn id="29" presetID="9" presetClass="entr" presetSubtype="0" fill="hold" nodeType="withEffect">
                                  <p:stCondLst>
                                    <p:cond delay="0"/>
                                  </p:stCondLst>
                                  <p:childTnLst>
                                    <p:set>
                                      <p:cBhvr>
                                        <p:cTn id="30" dur="1" fill="hold">
                                          <p:stCondLst>
                                            <p:cond delay="0"/>
                                          </p:stCondLst>
                                        </p:cTn>
                                        <p:tgtEl>
                                          <p:spTgt spid="58497"/>
                                        </p:tgtEl>
                                        <p:attrNameLst>
                                          <p:attrName>style.visibility</p:attrName>
                                        </p:attrNameLst>
                                      </p:cBhvr>
                                      <p:to>
                                        <p:strVal val="visible"/>
                                      </p:to>
                                    </p:set>
                                    <p:animEffect transition="in" filter="dissolve">
                                      <p:cBhvr>
                                        <p:cTn id="31" dur="500"/>
                                        <p:tgtEl>
                                          <p:spTgt spid="58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0D243FF-D648-4DDC-9077-A6924DADF569}" type="slidenum">
              <a:rPr lang="en-US" altLang="en-US"/>
            </a:fld>
            <a:endParaRPr lang="en-US" altLang="en-US"/>
          </a:p>
        </p:txBody>
      </p:sp>
      <p:sp>
        <p:nvSpPr>
          <p:cNvPr id="34818" name="Rectangle 2"/>
          <p:cNvSpPr>
            <a:spLocks noGrp="1" noChangeArrowheads="1"/>
          </p:cNvSpPr>
          <p:nvPr>
            <p:ph type="title"/>
          </p:nvPr>
        </p:nvSpPr>
        <p:spPr/>
        <p:txBody>
          <a:bodyPr/>
          <a:lstStyle/>
          <a:p>
            <a:r>
              <a:rPr lang="en-US" altLang="en-US"/>
              <a:t>Forward rotation type II</a:t>
            </a:r>
            <a:endParaRPr lang="en-US" altLang="en-US"/>
          </a:p>
        </p:txBody>
      </p:sp>
      <p:sp>
        <p:nvSpPr>
          <p:cNvPr id="34819" name="Rectangle 3"/>
          <p:cNvSpPr>
            <a:spLocks noGrp="1" noChangeArrowheads="1"/>
          </p:cNvSpPr>
          <p:nvPr>
            <p:ph type="body" idx="1"/>
          </p:nvPr>
        </p:nvSpPr>
        <p:spPr>
          <a:xfrm>
            <a:off x="333772" y="1905000"/>
            <a:ext cx="11161240" cy="4267200"/>
          </a:xfrm>
        </p:spPr>
        <p:txBody>
          <a:bodyPr>
            <a:normAutofit lnSpcReduction="10000"/>
          </a:bodyPr>
          <a:lstStyle/>
          <a:p>
            <a:r>
              <a:rPr lang="en-US" altLang="en-US" sz="2800" dirty="0"/>
              <a:t>Centre of rotation is at the incisal edges of the lower incisors.</a:t>
            </a:r>
            <a:endParaRPr lang="en-US" altLang="en-US" sz="2800" dirty="0"/>
          </a:p>
          <a:p>
            <a:r>
              <a:rPr lang="en-US" altLang="en-US" sz="2800" dirty="0"/>
              <a:t>Increased posterior facial height normal  lower anterior facial height.</a:t>
            </a:r>
            <a:endParaRPr lang="en-US" altLang="en-US" sz="2800" dirty="0"/>
          </a:p>
          <a:p>
            <a:r>
              <a:rPr lang="en-US" altLang="en-US" sz="2800" dirty="0"/>
              <a:t>Posterior facial height can increase due to</a:t>
            </a:r>
            <a:endParaRPr lang="en-US" altLang="en-US" sz="2800" dirty="0"/>
          </a:p>
          <a:p>
            <a:pPr lvl="1"/>
            <a:r>
              <a:rPr lang="en-US" altLang="en-US" sz="2400" dirty="0"/>
              <a:t>Caudally placed glenoid fossa.</a:t>
            </a:r>
            <a:endParaRPr lang="en-US" altLang="en-US" sz="2400" dirty="0"/>
          </a:p>
          <a:p>
            <a:pPr lvl="1"/>
            <a:r>
              <a:rPr lang="en-US" altLang="en-US" sz="2400" dirty="0"/>
              <a:t>Increased ramal height.</a:t>
            </a:r>
            <a:endParaRPr lang="en-US" altLang="en-US" sz="2400" dirty="0"/>
          </a:p>
          <a:p>
            <a:r>
              <a:rPr lang="en-US" altLang="en-US" dirty="0"/>
              <a:t>Anterior facial height does not change as</a:t>
            </a:r>
            <a:endParaRPr lang="en-US" altLang="en-US" dirty="0"/>
          </a:p>
          <a:p>
            <a:pPr lvl="1"/>
            <a:r>
              <a:rPr lang="en-US" altLang="en-US" sz="2400" dirty="0"/>
              <a:t>The eruption of molars occurs in the pace with increased ramal height.</a:t>
            </a:r>
            <a:endParaRPr lang="en-US" altLang="en-US" sz="2400" dirty="0"/>
          </a:p>
          <a:p>
            <a:pPr lvl="1"/>
            <a:r>
              <a:rPr lang="en-US" altLang="en-US" sz="2400" dirty="0"/>
              <a:t>Lower border of the mandible undergoes remodeling.</a:t>
            </a:r>
            <a:endParaRPr lang="en-US" altLang="en-US" sz="2400" dirty="0"/>
          </a:p>
          <a:p>
            <a:r>
              <a:rPr lang="en-US" altLang="en-US" dirty="0"/>
              <a:t>Mandibular symphysis swings forward.</a:t>
            </a:r>
            <a:endParaRPr lang="en-US" altLang="en-US" dirty="0"/>
          </a:p>
          <a:p>
            <a:pPr marL="408305" lvl="1" indent="0">
              <a:buNone/>
            </a:pPr>
            <a:endParaRPr lang="en-US" altLang="en-US" sz="24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lide Number Placeholder 3"/>
          <p:cNvSpPr>
            <a:spLocks noGrp="1"/>
          </p:cNvSpPr>
          <p:nvPr>
            <p:ph type="sldNum" sz="quarter" idx="12"/>
          </p:nvPr>
        </p:nvSpPr>
        <p:spPr/>
        <p:txBody>
          <a:bodyPr/>
          <a:lstStyle/>
          <a:p>
            <a:fld id="{0B482B5E-7C48-4B1C-844F-8907EDEEDA91}" type="slidenum">
              <a:rPr lang="en-US" altLang="en-US"/>
            </a:fld>
            <a:endParaRPr lang="en-US" altLang="en-US"/>
          </a:p>
        </p:txBody>
      </p:sp>
      <p:sp>
        <p:nvSpPr>
          <p:cNvPr id="59519" name="Freeform 127"/>
          <p:cNvSpPr>
            <a:spLocks noChangeAspect="1"/>
          </p:cNvSpPr>
          <p:nvPr/>
        </p:nvSpPr>
        <p:spPr bwMode="auto">
          <a:xfrm>
            <a:off x="3573463" y="-127000"/>
            <a:ext cx="5832475" cy="7085013"/>
          </a:xfrm>
          <a:custGeom>
            <a:avLst/>
            <a:gdLst>
              <a:gd name="T0" fmla="*/ 258 w 3674"/>
              <a:gd name="T1" fmla="*/ 4139 h 4463"/>
              <a:gd name="T2" fmla="*/ 702 w 3674"/>
              <a:gd name="T3" fmla="*/ 3147 h 4463"/>
              <a:gd name="T4" fmla="*/ 85 w 3674"/>
              <a:gd name="T5" fmla="*/ 2156 h 4463"/>
              <a:gd name="T6" fmla="*/ 196 w 3674"/>
              <a:gd name="T7" fmla="*/ 910 h 4463"/>
              <a:gd name="T8" fmla="*/ 1219 w 3674"/>
              <a:gd name="T9" fmla="*/ 91 h 4463"/>
              <a:gd name="T10" fmla="*/ 2688 w 3674"/>
              <a:gd name="T11" fmla="*/ 365 h 4463"/>
              <a:gd name="T12" fmla="*/ 3182 w 3674"/>
              <a:gd name="T13" fmla="*/ 1179 h 4463"/>
              <a:gd name="T14" fmla="*/ 3145 w 3674"/>
              <a:gd name="T15" fmla="*/ 1675 h 4463"/>
              <a:gd name="T16" fmla="*/ 3648 w 3674"/>
              <a:gd name="T17" fmla="*/ 2471 h 4463"/>
              <a:gd name="T18" fmla="*/ 3299 w 3674"/>
              <a:gd name="T19" fmla="*/ 2800 h 4463"/>
              <a:gd name="T20" fmla="*/ 3406 w 3674"/>
              <a:gd name="T21" fmla="*/ 3046 h 4463"/>
              <a:gd name="T22" fmla="*/ 3322 w 3674"/>
              <a:gd name="T23" fmla="*/ 3157 h 4463"/>
              <a:gd name="T24" fmla="*/ 3220 w 3674"/>
              <a:gd name="T25" fmla="*/ 3147 h 4463"/>
              <a:gd name="T26" fmla="*/ 3218 w 3674"/>
              <a:gd name="T27" fmla="*/ 3155 h 4463"/>
              <a:gd name="T28" fmla="*/ 3337 w 3674"/>
              <a:gd name="T29" fmla="*/ 3222 h 4463"/>
              <a:gd name="T30" fmla="*/ 3312 w 3674"/>
              <a:gd name="T31" fmla="*/ 3368 h 4463"/>
              <a:gd name="T32" fmla="*/ 3203 w 3674"/>
              <a:gd name="T33" fmla="*/ 3489 h 4463"/>
              <a:gd name="T34" fmla="*/ 3295 w 3674"/>
              <a:gd name="T35" fmla="*/ 3752 h 4463"/>
              <a:gd name="T36" fmla="*/ 3172 w 3674"/>
              <a:gd name="T37" fmla="*/ 4071 h 4463"/>
              <a:gd name="T38" fmla="*/ 2281 w 3674"/>
              <a:gd name="T39" fmla="*/ 4109 h 4463"/>
              <a:gd name="T40" fmla="*/ 2099 w 3674"/>
              <a:gd name="T41" fmla="*/ 4463 h 4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4" h="4463">
                <a:moveTo>
                  <a:pt x="258" y="4139"/>
                </a:moveTo>
                <a:cubicBezTo>
                  <a:pt x="231" y="3996"/>
                  <a:pt x="731" y="3477"/>
                  <a:pt x="702" y="3147"/>
                </a:cubicBezTo>
                <a:cubicBezTo>
                  <a:pt x="674" y="2817"/>
                  <a:pt x="169" y="2529"/>
                  <a:pt x="85" y="2156"/>
                </a:cubicBezTo>
                <a:cubicBezTo>
                  <a:pt x="0" y="1783"/>
                  <a:pt x="25" y="1325"/>
                  <a:pt x="196" y="910"/>
                </a:cubicBezTo>
                <a:cubicBezTo>
                  <a:pt x="368" y="495"/>
                  <a:pt x="804" y="182"/>
                  <a:pt x="1219" y="91"/>
                </a:cubicBezTo>
                <a:cubicBezTo>
                  <a:pt x="1633" y="0"/>
                  <a:pt x="2360" y="185"/>
                  <a:pt x="2688" y="365"/>
                </a:cubicBezTo>
                <a:cubicBezTo>
                  <a:pt x="2930" y="501"/>
                  <a:pt x="3145" y="1025"/>
                  <a:pt x="3182" y="1179"/>
                </a:cubicBezTo>
                <a:cubicBezTo>
                  <a:pt x="3221" y="1336"/>
                  <a:pt x="3067" y="1460"/>
                  <a:pt x="3145" y="1675"/>
                </a:cubicBezTo>
                <a:cubicBezTo>
                  <a:pt x="3221" y="1889"/>
                  <a:pt x="3623" y="2284"/>
                  <a:pt x="3648" y="2471"/>
                </a:cubicBezTo>
                <a:cubicBezTo>
                  <a:pt x="3674" y="2658"/>
                  <a:pt x="3340" y="2704"/>
                  <a:pt x="3299" y="2800"/>
                </a:cubicBezTo>
                <a:cubicBezTo>
                  <a:pt x="3258" y="2896"/>
                  <a:pt x="3402" y="2986"/>
                  <a:pt x="3406" y="3046"/>
                </a:cubicBezTo>
                <a:cubicBezTo>
                  <a:pt x="3409" y="3090"/>
                  <a:pt x="3351" y="3143"/>
                  <a:pt x="3322" y="3157"/>
                </a:cubicBezTo>
                <a:cubicBezTo>
                  <a:pt x="3290" y="3174"/>
                  <a:pt x="3237" y="3147"/>
                  <a:pt x="3220" y="3147"/>
                </a:cubicBezTo>
                <a:cubicBezTo>
                  <a:pt x="3224" y="3165"/>
                  <a:pt x="3221" y="3130"/>
                  <a:pt x="3218" y="3155"/>
                </a:cubicBezTo>
                <a:cubicBezTo>
                  <a:pt x="3264" y="3166"/>
                  <a:pt x="3324" y="3190"/>
                  <a:pt x="3337" y="3222"/>
                </a:cubicBezTo>
                <a:cubicBezTo>
                  <a:pt x="3351" y="3256"/>
                  <a:pt x="3357" y="3381"/>
                  <a:pt x="3312" y="3368"/>
                </a:cubicBezTo>
                <a:cubicBezTo>
                  <a:pt x="3270" y="3354"/>
                  <a:pt x="3251" y="3390"/>
                  <a:pt x="3203" y="3489"/>
                </a:cubicBezTo>
                <a:cubicBezTo>
                  <a:pt x="3154" y="3587"/>
                  <a:pt x="3286" y="3684"/>
                  <a:pt x="3295" y="3752"/>
                </a:cubicBezTo>
                <a:cubicBezTo>
                  <a:pt x="3306" y="3821"/>
                  <a:pt x="3342" y="4022"/>
                  <a:pt x="3172" y="4071"/>
                </a:cubicBezTo>
                <a:cubicBezTo>
                  <a:pt x="3001" y="4121"/>
                  <a:pt x="2460" y="4044"/>
                  <a:pt x="2281" y="4109"/>
                </a:cubicBezTo>
                <a:cubicBezTo>
                  <a:pt x="2102" y="4174"/>
                  <a:pt x="2154" y="4402"/>
                  <a:pt x="2099" y="4463"/>
                </a:cubicBezTo>
              </a:path>
            </a:pathLst>
          </a:custGeom>
          <a:gradFill rotWithShape="1">
            <a:gsLst>
              <a:gs pos="0">
                <a:srgbClr val="FF0000">
                  <a:alpha val="30000"/>
                </a:srgbClr>
              </a:gs>
              <a:gs pos="100000">
                <a:srgbClr val="FF0000">
                  <a:gamma/>
                  <a:shade val="46275"/>
                  <a:invGamma/>
                </a:srgbClr>
              </a:gs>
            </a:gsLst>
            <a:lin ang="0" scaled="1"/>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9397" name="Freeform 5"/>
          <p:cNvSpPr>
            <a:spLocks noChangeAspect="1"/>
          </p:cNvSpPr>
          <p:nvPr/>
        </p:nvSpPr>
        <p:spPr bwMode="auto">
          <a:xfrm>
            <a:off x="3575051" y="-114300"/>
            <a:ext cx="5832475" cy="7085013"/>
          </a:xfrm>
          <a:custGeom>
            <a:avLst/>
            <a:gdLst>
              <a:gd name="T0" fmla="*/ 198 w 2825"/>
              <a:gd name="T1" fmla="*/ 3183 h 3432"/>
              <a:gd name="T2" fmla="*/ 540 w 2825"/>
              <a:gd name="T3" fmla="*/ 2420 h 3432"/>
              <a:gd name="T4" fmla="*/ 65 w 2825"/>
              <a:gd name="T5" fmla="*/ 1658 h 3432"/>
              <a:gd name="T6" fmla="*/ 151 w 2825"/>
              <a:gd name="T7" fmla="*/ 700 h 3432"/>
              <a:gd name="T8" fmla="*/ 937 w 2825"/>
              <a:gd name="T9" fmla="*/ 70 h 3432"/>
              <a:gd name="T10" fmla="*/ 2067 w 2825"/>
              <a:gd name="T11" fmla="*/ 281 h 3432"/>
              <a:gd name="T12" fmla="*/ 2447 w 2825"/>
              <a:gd name="T13" fmla="*/ 907 h 3432"/>
              <a:gd name="T14" fmla="*/ 2418 w 2825"/>
              <a:gd name="T15" fmla="*/ 1288 h 3432"/>
              <a:gd name="T16" fmla="*/ 2805 w 2825"/>
              <a:gd name="T17" fmla="*/ 1900 h 3432"/>
              <a:gd name="T18" fmla="*/ 2537 w 2825"/>
              <a:gd name="T19" fmla="*/ 2153 h 3432"/>
              <a:gd name="T20" fmla="*/ 2619 w 2825"/>
              <a:gd name="T21" fmla="*/ 2342 h 3432"/>
              <a:gd name="T22" fmla="*/ 2554 w 2825"/>
              <a:gd name="T23" fmla="*/ 2428 h 3432"/>
              <a:gd name="T24" fmla="*/ 2476 w 2825"/>
              <a:gd name="T25" fmla="*/ 2420 h 3432"/>
              <a:gd name="T26" fmla="*/ 2474 w 2825"/>
              <a:gd name="T27" fmla="*/ 2426 h 3432"/>
              <a:gd name="T28" fmla="*/ 2566 w 2825"/>
              <a:gd name="T29" fmla="*/ 2478 h 3432"/>
              <a:gd name="T30" fmla="*/ 2547 w 2825"/>
              <a:gd name="T31" fmla="*/ 2590 h 3432"/>
              <a:gd name="T32" fmla="*/ 2463 w 2825"/>
              <a:gd name="T33" fmla="*/ 2683 h 3432"/>
              <a:gd name="T34" fmla="*/ 2477 w 2825"/>
              <a:gd name="T35" fmla="*/ 2913 h 3432"/>
              <a:gd name="T36" fmla="*/ 2328 w 2825"/>
              <a:gd name="T37" fmla="*/ 3100 h 3432"/>
              <a:gd name="T38" fmla="*/ 1754 w 2825"/>
              <a:gd name="T39" fmla="*/ 3160 h 3432"/>
              <a:gd name="T40" fmla="*/ 1614 w 2825"/>
              <a:gd name="T41" fmla="*/ 3432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5" h="3432">
                <a:moveTo>
                  <a:pt x="198" y="3183"/>
                </a:moveTo>
                <a:cubicBezTo>
                  <a:pt x="178" y="3073"/>
                  <a:pt x="562" y="2674"/>
                  <a:pt x="540" y="2420"/>
                </a:cubicBezTo>
                <a:cubicBezTo>
                  <a:pt x="518" y="2166"/>
                  <a:pt x="130" y="1945"/>
                  <a:pt x="65" y="1658"/>
                </a:cubicBezTo>
                <a:cubicBezTo>
                  <a:pt x="0" y="1371"/>
                  <a:pt x="19" y="1019"/>
                  <a:pt x="151" y="700"/>
                </a:cubicBezTo>
                <a:cubicBezTo>
                  <a:pt x="283" y="381"/>
                  <a:pt x="618" y="140"/>
                  <a:pt x="937" y="70"/>
                </a:cubicBezTo>
                <a:cubicBezTo>
                  <a:pt x="1256" y="0"/>
                  <a:pt x="1815" y="142"/>
                  <a:pt x="2067" y="281"/>
                </a:cubicBezTo>
                <a:cubicBezTo>
                  <a:pt x="2253" y="385"/>
                  <a:pt x="2418" y="788"/>
                  <a:pt x="2447" y="907"/>
                </a:cubicBezTo>
                <a:cubicBezTo>
                  <a:pt x="2477" y="1027"/>
                  <a:pt x="2358" y="1123"/>
                  <a:pt x="2418" y="1288"/>
                </a:cubicBezTo>
                <a:cubicBezTo>
                  <a:pt x="2477" y="1453"/>
                  <a:pt x="2786" y="1756"/>
                  <a:pt x="2805" y="1900"/>
                </a:cubicBezTo>
                <a:cubicBezTo>
                  <a:pt x="2825" y="2044"/>
                  <a:pt x="2568" y="2079"/>
                  <a:pt x="2537" y="2153"/>
                </a:cubicBezTo>
                <a:cubicBezTo>
                  <a:pt x="2505" y="2227"/>
                  <a:pt x="2616" y="2296"/>
                  <a:pt x="2619" y="2342"/>
                </a:cubicBezTo>
                <a:cubicBezTo>
                  <a:pt x="2621" y="2376"/>
                  <a:pt x="2577" y="2417"/>
                  <a:pt x="2554" y="2428"/>
                </a:cubicBezTo>
                <a:cubicBezTo>
                  <a:pt x="2530" y="2441"/>
                  <a:pt x="2489" y="2420"/>
                  <a:pt x="2476" y="2420"/>
                </a:cubicBezTo>
                <a:cubicBezTo>
                  <a:pt x="2479" y="2434"/>
                  <a:pt x="2477" y="2407"/>
                  <a:pt x="2474" y="2426"/>
                </a:cubicBezTo>
                <a:cubicBezTo>
                  <a:pt x="2510" y="2435"/>
                  <a:pt x="2556" y="2453"/>
                  <a:pt x="2566" y="2478"/>
                </a:cubicBezTo>
                <a:cubicBezTo>
                  <a:pt x="2577" y="2504"/>
                  <a:pt x="2581" y="2600"/>
                  <a:pt x="2547" y="2590"/>
                </a:cubicBezTo>
                <a:cubicBezTo>
                  <a:pt x="2514" y="2579"/>
                  <a:pt x="2500" y="2607"/>
                  <a:pt x="2463" y="2683"/>
                </a:cubicBezTo>
                <a:cubicBezTo>
                  <a:pt x="2425" y="2758"/>
                  <a:pt x="2470" y="2861"/>
                  <a:pt x="2477" y="2913"/>
                </a:cubicBezTo>
                <a:cubicBezTo>
                  <a:pt x="2485" y="2966"/>
                  <a:pt x="2459" y="3062"/>
                  <a:pt x="2328" y="3100"/>
                </a:cubicBezTo>
                <a:cubicBezTo>
                  <a:pt x="2197" y="3138"/>
                  <a:pt x="1883" y="3112"/>
                  <a:pt x="1754" y="3160"/>
                </a:cubicBezTo>
                <a:cubicBezTo>
                  <a:pt x="1635" y="3215"/>
                  <a:pt x="1656" y="3385"/>
                  <a:pt x="1614" y="3432"/>
                </a:cubicBezTo>
              </a:path>
            </a:pathLst>
          </a:custGeom>
          <a:gradFill rotWithShape="1">
            <a:gsLst>
              <a:gs pos="0">
                <a:srgbClr val="FF0000">
                  <a:alpha val="30000"/>
                </a:srgbClr>
              </a:gs>
              <a:gs pos="100000">
                <a:srgbClr val="FF0000">
                  <a:gamma/>
                  <a:shade val="46275"/>
                  <a:invGamma/>
                </a:srgbClr>
              </a:gs>
            </a:gsLst>
            <a:lin ang="0" scaled="1"/>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nvGrpSpPr>
          <p:cNvPr id="59398" name="Group 6"/>
          <p:cNvGrpSpPr>
            <a:grpSpLocks noChangeAspect="1"/>
          </p:cNvGrpSpPr>
          <p:nvPr/>
        </p:nvGrpSpPr>
        <p:grpSpPr bwMode="auto">
          <a:xfrm>
            <a:off x="7394575" y="2360614"/>
            <a:ext cx="842962" cy="796925"/>
            <a:chOff x="4209" y="1712"/>
            <a:chExt cx="603" cy="592"/>
          </a:xfrm>
        </p:grpSpPr>
        <p:sp>
          <p:nvSpPr>
            <p:cNvPr id="59399" name="Oval 7"/>
            <p:cNvSpPr>
              <a:spLocks noChangeAspect="1" noChangeArrowheads="1"/>
            </p:cNvSpPr>
            <p:nvPr/>
          </p:nvSpPr>
          <p:spPr bwMode="auto">
            <a:xfrm>
              <a:off x="4354" y="1842"/>
              <a:ext cx="400" cy="386"/>
            </a:xfrm>
            <a:prstGeom prst="ellipse">
              <a:avLst/>
            </a:prstGeom>
            <a:solidFill>
              <a:srgbClr val="FFFFFF">
                <a:alpha val="7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9400" name="Oval 8"/>
            <p:cNvSpPr>
              <a:spLocks noChangeAspect="1" noChangeArrowheads="1"/>
            </p:cNvSpPr>
            <p:nvPr/>
          </p:nvSpPr>
          <p:spPr bwMode="auto">
            <a:xfrm>
              <a:off x="4694" y="1911"/>
              <a:ext cx="68" cy="249"/>
            </a:xfrm>
            <a:prstGeom prst="ellipse">
              <a:avLst/>
            </a:prstGeom>
            <a:solidFill>
              <a:schemeClr val="tx1">
                <a:alpha val="70000"/>
              </a:scheme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9401" name="Freeform 9"/>
            <p:cNvSpPr>
              <a:spLocks noChangeAspect="1"/>
            </p:cNvSpPr>
            <p:nvPr/>
          </p:nvSpPr>
          <p:spPr bwMode="auto">
            <a:xfrm>
              <a:off x="4275" y="2088"/>
              <a:ext cx="537" cy="216"/>
            </a:xfrm>
            <a:custGeom>
              <a:avLst/>
              <a:gdLst>
                <a:gd name="T0" fmla="*/ 481 w 537"/>
                <a:gd name="T1" fmla="*/ 216 h 216"/>
                <a:gd name="T2" fmla="*/ 464 w 537"/>
                <a:gd name="T3" fmla="*/ 90 h 216"/>
                <a:gd name="T4" fmla="*/ 43 w 537"/>
                <a:gd name="T5" fmla="*/ 21 h 216"/>
                <a:gd name="T6" fmla="*/ 208 w 537"/>
                <a:gd name="T7" fmla="*/ 177 h 216"/>
                <a:gd name="T8" fmla="*/ 481 w 537"/>
                <a:gd name="T9" fmla="*/ 216 h 216"/>
              </a:gdLst>
              <a:ahLst/>
              <a:cxnLst>
                <a:cxn ang="0">
                  <a:pos x="T0" y="T1"/>
                </a:cxn>
                <a:cxn ang="0">
                  <a:pos x="T2" y="T3"/>
                </a:cxn>
                <a:cxn ang="0">
                  <a:pos x="T4" y="T5"/>
                </a:cxn>
                <a:cxn ang="0">
                  <a:pos x="T6" y="T7"/>
                </a:cxn>
                <a:cxn ang="0">
                  <a:pos x="T8" y="T9"/>
                </a:cxn>
              </a:cxnLst>
              <a:rect l="0" t="0" r="r" b="b"/>
              <a:pathLst>
                <a:path w="537" h="216">
                  <a:moveTo>
                    <a:pt x="481" y="216"/>
                  </a:moveTo>
                  <a:cubicBezTo>
                    <a:pt x="508" y="208"/>
                    <a:pt x="537" y="122"/>
                    <a:pt x="464" y="90"/>
                  </a:cubicBezTo>
                  <a:cubicBezTo>
                    <a:pt x="384" y="58"/>
                    <a:pt x="33" y="0"/>
                    <a:pt x="43" y="21"/>
                  </a:cubicBezTo>
                  <a:cubicBezTo>
                    <a:pt x="0" y="36"/>
                    <a:pt x="135" y="145"/>
                    <a:pt x="208" y="177"/>
                  </a:cubicBezTo>
                  <a:cubicBezTo>
                    <a:pt x="281" y="209"/>
                    <a:pt x="424" y="208"/>
                    <a:pt x="481" y="216"/>
                  </a:cubicBezTo>
                  <a:close/>
                </a:path>
              </a:pathLst>
            </a:custGeom>
            <a:solidFill>
              <a:srgbClr val="993300">
                <a:alpha val="70000"/>
              </a:srgbClr>
            </a:solidFill>
            <a:ln w="9525" cap="flat" cmpd="sng">
              <a:solidFill>
                <a:schemeClr val="tx1"/>
              </a:solidFill>
              <a:prstDash val="solid"/>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9402" name="Freeform 10"/>
            <p:cNvSpPr>
              <a:spLocks noChangeAspect="1"/>
            </p:cNvSpPr>
            <p:nvPr/>
          </p:nvSpPr>
          <p:spPr bwMode="auto">
            <a:xfrm>
              <a:off x="4209" y="1712"/>
              <a:ext cx="603" cy="452"/>
            </a:xfrm>
            <a:custGeom>
              <a:avLst/>
              <a:gdLst>
                <a:gd name="T0" fmla="*/ 516 w 603"/>
                <a:gd name="T1" fmla="*/ 0 h 452"/>
                <a:gd name="T2" fmla="*/ 526 w 603"/>
                <a:gd name="T3" fmla="*/ 205 h 452"/>
                <a:gd name="T4" fmla="*/ 54 w 603"/>
                <a:gd name="T5" fmla="*/ 425 h 452"/>
                <a:gd name="T6" fmla="*/ 204 w 603"/>
                <a:gd name="T7" fmla="*/ 172 h 452"/>
                <a:gd name="T8" fmla="*/ 516 w 603"/>
                <a:gd name="T9" fmla="*/ 0 h 452"/>
              </a:gdLst>
              <a:ahLst/>
              <a:cxnLst>
                <a:cxn ang="0">
                  <a:pos x="T0" y="T1"/>
                </a:cxn>
                <a:cxn ang="0">
                  <a:pos x="T2" y="T3"/>
                </a:cxn>
                <a:cxn ang="0">
                  <a:pos x="T4" y="T5"/>
                </a:cxn>
                <a:cxn ang="0">
                  <a:pos x="T6" y="T7"/>
                </a:cxn>
                <a:cxn ang="0">
                  <a:pos x="T8" y="T9"/>
                </a:cxn>
              </a:cxnLst>
              <a:rect l="0" t="0" r="r" b="b"/>
              <a:pathLst>
                <a:path w="603" h="452">
                  <a:moveTo>
                    <a:pt x="516" y="0"/>
                  </a:moveTo>
                  <a:cubicBezTo>
                    <a:pt x="552" y="2"/>
                    <a:pt x="603" y="134"/>
                    <a:pt x="526" y="205"/>
                  </a:cubicBezTo>
                  <a:cubicBezTo>
                    <a:pt x="443" y="269"/>
                    <a:pt x="50" y="452"/>
                    <a:pt x="54" y="425"/>
                  </a:cubicBezTo>
                  <a:cubicBezTo>
                    <a:pt x="0" y="420"/>
                    <a:pt x="127" y="243"/>
                    <a:pt x="204" y="172"/>
                  </a:cubicBezTo>
                  <a:cubicBezTo>
                    <a:pt x="281" y="101"/>
                    <a:pt x="451" y="36"/>
                    <a:pt x="516" y="0"/>
                  </a:cubicBezTo>
                  <a:close/>
                </a:path>
              </a:pathLst>
            </a:custGeom>
            <a:solidFill>
              <a:srgbClr val="993300">
                <a:alpha val="70000"/>
              </a:srgbClr>
            </a:solidFill>
            <a:ln w="9525" cap="flat" cmpd="sng">
              <a:solidFill>
                <a:schemeClr val="tx1"/>
              </a:solidFill>
              <a:prstDash val="solid"/>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59475" name="Freeform 83"/>
          <p:cNvSpPr>
            <a:spLocks noChangeAspect="1"/>
          </p:cNvSpPr>
          <p:nvPr/>
        </p:nvSpPr>
        <p:spPr bwMode="auto">
          <a:xfrm rot="535599">
            <a:off x="6416675" y="2268539"/>
            <a:ext cx="1935162" cy="219075"/>
          </a:xfrm>
          <a:custGeom>
            <a:avLst/>
            <a:gdLst>
              <a:gd name="T0" fmla="*/ 1266 w 1266"/>
              <a:gd name="T1" fmla="*/ 0 h 138"/>
              <a:gd name="T2" fmla="*/ 1245 w 1266"/>
              <a:gd name="T3" fmla="*/ 60 h 138"/>
              <a:gd name="T4" fmla="*/ 1197 w 1266"/>
              <a:gd name="T5" fmla="*/ 12 h 138"/>
              <a:gd name="T6" fmla="*/ 1149 w 1266"/>
              <a:gd name="T7" fmla="*/ 60 h 138"/>
              <a:gd name="T8" fmla="*/ 1101 w 1266"/>
              <a:gd name="T9" fmla="*/ 60 h 138"/>
              <a:gd name="T10" fmla="*/ 1053 w 1266"/>
              <a:gd name="T11" fmla="*/ 108 h 138"/>
              <a:gd name="T12" fmla="*/ 1008 w 1266"/>
              <a:gd name="T13" fmla="*/ 81 h 138"/>
              <a:gd name="T14" fmla="*/ 960 w 1266"/>
              <a:gd name="T15" fmla="*/ 108 h 138"/>
              <a:gd name="T16" fmla="*/ 909 w 1266"/>
              <a:gd name="T17" fmla="*/ 75 h 138"/>
              <a:gd name="T18" fmla="*/ 858 w 1266"/>
              <a:gd name="T19" fmla="*/ 81 h 138"/>
              <a:gd name="T20" fmla="*/ 813 w 1266"/>
              <a:gd name="T21" fmla="*/ 60 h 138"/>
              <a:gd name="T22" fmla="*/ 726 w 1266"/>
              <a:gd name="T23" fmla="*/ 60 h 138"/>
              <a:gd name="T24" fmla="*/ 669 w 1266"/>
              <a:gd name="T25" fmla="*/ 12 h 138"/>
              <a:gd name="T26" fmla="*/ 621 w 1266"/>
              <a:gd name="T27" fmla="*/ 60 h 138"/>
              <a:gd name="T28" fmla="*/ 573 w 1266"/>
              <a:gd name="T29" fmla="*/ 12 h 138"/>
              <a:gd name="T30" fmla="*/ 477 w 1266"/>
              <a:gd name="T31" fmla="*/ 12 h 138"/>
              <a:gd name="T32" fmla="*/ 381 w 1266"/>
              <a:gd name="T33" fmla="*/ 54 h 138"/>
              <a:gd name="T34" fmla="*/ 276 w 1266"/>
              <a:gd name="T35" fmla="*/ 6 h 138"/>
              <a:gd name="T36" fmla="*/ 285 w 1266"/>
              <a:gd name="T37" fmla="*/ 60 h 138"/>
              <a:gd name="T38" fmla="*/ 219 w 1266"/>
              <a:gd name="T39" fmla="*/ 72 h 138"/>
              <a:gd name="T40" fmla="*/ 189 w 1266"/>
              <a:gd name="T41" fmla="*/ 132 h 138"/>
              <a:gd name="T42" fmla="*/ 93 w 1266"/>
              <a:gd name="T43" fmla="*/ 108 h 138"/>
              <a:gd name="T44" fmla="*/ 0 w 1266"/>
              <a:gd name="T45" fmla="*/ 9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6" h="138">
                <a:moveTo>
                  <a:pt x="1266" y="0"/>
                </a:moveTo>
                <a:cubicBezTo>
                  <a:pt x="1263" y="10"/>
                  <a:pt x="1256" y="58"/>
                  <a:pt x="1245" y="60"/>
                </a:cubicBezTo>
                <a:cubicBezTo>
                  <a:pt x="1234" y="62"/>
                  <a:pt x="1213" y="12"/>
                  <a:pt x="1197" y="12"/>
                </a:cubicBezTo>
                <a:cubicBezTo>
                  <a:pt x="1181" y="12"/>
                  <a:pt x="1165" y="52"/>
                  <a:pt x="1149" y="60"/>
                </a:cubicBezTo>
                <a:cubicBezTo>
                  <a:pt x="1133" y="68"/>
                  <a:pt x="1117" y="52"/>
                  <a:pt x="1101" y="60"/>
                </a:cubicBezTo>
                <a:cubicBezTo>
                  <a:pt x="1085" y="68"/>
                  <a:pt x="1068" y="105"/>
                  <a:pt x="1053" y="108"/>
                </a:cubicBezTo>
                <a:cubicBezTo>
                  <a:pt x="1038" y="111"/>
                  <a:pt x="1023" y="81"/>
                  <a:pt x="1008" y="81"/>
                </a:cubicBezTo>
                <a:cubicBezTo>
                  <a:pt x="993" y="81"/>
                  <a:pt x="976" y="109"/>
                  <a:pt x="960" y="108"/>
                </a:cubicBezTo>
                <a:cubicBezTo>
                  <a:pt x="944" y="107"/>
                  <a:pt x="926" y="79"/>
                  <a:pt x="909" y="75"/>
                </a:cubicBezTo>
                <a:cubicBezTo>
                  <a:pt x="892" y="71"/>
                  <a:pt x="874" y="83"/>
                  <a:pt x="858" y="81"/>
                </a:cubicBezTo>
                <a:cubicBezTo>
                  <a:pt x="842" y="79"/>
                  <a:pt x="835" y="63"/>
                  <a:pt x="813" y="60"/>
                </a:cubicBezTo>
                <a:cubicBezTo>
                  <a:pt x="791" y="57"/>
                  <a:pt x="750" y="68"/>
                  <a:pt x="726" y="60"/>
                </a:cubicBezTo>
                <a:cubicBezTo>
                  <a:pt x="702" y="52"/>
                  <a:pt x="686" y="12"/>
                  <a:pt x="669" y="12"/>
                </a:cubicBezTo>
                <a:cubicBezTo>
                  <a:pt x="652" y="12"/>
                  <a:pt x="637" y="60"/>
                  <a:pt x="621" y="60"/>
                </a:cubicBezTo>
                <a:cubicBezTo>
                  <a:pt x="605" y="60"/>
                  <a:pt x="597" y="20"/>
                  <a:pt x="573" y="12"/>
                </a:cubicBezTo>
                <a:cubicBezTo>
                  <a:pt x="549" y="4"/>
                  <a:pt x="509" y="5"/>
                  <a:pt x="477" y="12"/>
                </a:cubicBezTo>
                <a:cubicBezTo>
                  <a:pt x="445" y="19"/>
                  <a:pt x="414" y="55"/>
                  <a:pt x="381" y="54"/>
                </a:cubicBezTo>
                <a:cubicBezTo>
                  <a:pt x="348" y="53"/>
                  <a:pt x="292" y="5"/>
                  <a:pt x="276" y="6"/>
                </a:cubicBezTo>
                <a:cubicBezTo>
                  <a:pt x="260" y="7"/>
                  <a:pt x="295" y="49"/>
                  <a:pt x="285" y="60"/>
                </a:cubicBezTo>
                <a:cubicBezTo>
                  <a:pt x="275" y="71"/>
                  <a:pt x="235" y="60"/>
                  <a:pt x="219" y="72"/>
                </a:cubicBezTo>
                <a:cubicBezTo>
                  <a:pt x="203" y="84"/>
                  <a:pt x="210" y="126"/>
                  <a:pt x="189" y="132"/>
                </a:cubicBezTo>
                <a:cubicBezTo>
                  <a:pt x="168" y="138"/>
                  <a:pt x="124" y="115"/>
                  <a:pt x="93" y="108"/>
                </a:cubicBezTo>
                <a:cubicBezTo>
                  <a:pt x="62" y="101"/>
                  <a:pt x="19" y="94"/>
                  <a:pt x="0" y="90"/>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9476" name="Freeform 84"/>
          <p:cNvSpPr>
            <a:spLocks noChangeAspect="1"/>
          </p:cNvSpPr>
          <p:nvPr/>
        </p:nvSpPr>
        <p:spPr bwMode="auto">
          <a:xfrm rot="535599">
            <a:off x="4511675" y="2014539"/>
            <a:ext cx="2374900" cy="2027237"/>
          </a:xfrm>
          <a:custGeom>
            <a:avLst/>
            <a:gdLst>
              <a:gd name="T0" fmla="*/ 1542 w 1555"/>
              <a:gd name="T1" fmla="*/ 1283 h 1283"/>
              <a:gd name="T2" fmla="*/ 1542 w 1555"/>
              <a:gd name="T3" fmla="*/ 1148 h 1283"/>
              <a:gd name="T4" fmla="*/ 1551 w 1555"/>
              <a:gd name="T5" fmla="*/ 1034 h 1283"/>
              <a:gd name="T6" fmla="*/ 1518 w 1555"/>
              <a:gd name="T7" fmla="*/ 926 h 1283"/>
              <a:gd name="T8" fmla="*/ 1452 w 1555"/>
              <a:gd name="T9" fmla="*/ 902 h 1283"/>
              <a:gd name="T10" fmla="*/ 1431 w 1555"/>
              <a:gd name="T11" fmla="*/ 842 h 1283"/>
              <a:gd name="T12" fmla="*/ 1344 w 1555"/>
              <a:gd name="T13" fmla="*/ 776 h 1283"/>
              <a:gd name="T14" fmla="*/ 1344 w 1555"/>
              <a:gd name="T15" fmla="*/ 704 h 1283"/>
              <a:gd name="T16" fmla="*/ 1305 w 1555"/>
              <a:gd name="T17" fmla="*/ 647 h 1283"/>
              <a:gd name="T18" fmla="*/ 1329 w 1555"/>
              <a:gd name="T19" fmla="*/ 569 h 1283"/>
              <a:gd name="T20" fmla="*/ 1296 w 1555"/>
              <a:gd name="T21" fmla="*/ 476 h 1283"/>
              <a:gd name="T22" fmla="*/ 1308 w 1555"/>
              <a:gd name="T23" fmla="*/ 398 h 1283"/>
              <a:gd name="T24" fmla="*/ 1257 w 1555"/>
              <a:gd name="T25" fmla="*/ 311 h 1283"/>
              <a:gd name="T26" fmla="*/ 1224 w 1555"/>
              <a:gd name="T27" fmla="*/ 242 h 1283"/>
              <a:gd name="T28" fmla="*/ 1236 w 1555"/>
              <a:gd name="T29" fmla="*/ 134 h 1283"/>
              <a:gd name="T30" fmla="*/ 1152 w 1555"/>
              <a:gd name="T31" fmla="*/ 71 h 1283"/>
              <a:gd name="T32" fmla="*/ 1071 w 1555"/>
              <a:gd name="T33" fmla="*/ 8 h 1283"/>
              <a:gd name="T34" fmla="*/ 1035 w 1555"/>
              <a:gd name="T35" fmla="*/ 20 h 1283"/>
              <a:gd name="T36" fmla="*/ 969 w 1555"/>
              <a:gd name="T37" fmla="*/ 17 h 1283"/>
              <a:gd name="T38" fmla="*/ 891 w 1555"/>
              <a:gd name="T39" fmla="*/ 14 h 1283"/>
              <a:gd name="T40" fmla="*/ 816 w 1555"/>
              <a:gd name="T41" fmla="*/ 77 h 1283"/>
              <a:gd name="T42" fmla="*/ 753 w 1555"/>
              <a:gd name="T43" fmla="*/ 62 h 1283"/>
              <a:gd name="T44" fmla="*/ 696 w 1555"/>
              <a:gd name="T45" fmla="*/ 95 h 1283"/>
              <a:gd name="T46" fmla="*/ 636 w 1555"/>
              <a:gd name="T47" fmla="*/ 89 h 1283"/>
              <a:gd name="T48" fmla="*/ 573 w 1555"/>
              <a:gd name="T49" fmla="*/ 167 h 1283"/>
              <a:gd name="T50" fmla="*/ 498 w 1555"/>
              <a:gd name="T51" fmla="*/ 197 h 1283"/>
              <a:gd name="T52" fmla="*/ 474 w 1555"/>
              <a:gd name="T53" fmla="*/ 284 h 1283"/>
              <a:gd name="T54" fmla="*/ 390 w 1555"/>
              <a:gd name="T55" fmla="*/ 296 h 1283"/>
              <a:gd name="T56" fmla="*/ 342 w 1555"/>
              <a:gd name="T57" fmla="*/ 389 h 1283"/>
              <a:gd name="T58" fmla="*/ 276 w 1555"/>
              <a:gd name="T59" fmla="*/ 426 h 1283"/>
              <a:gd name="T60" fmla="*/ 261 w 1555"/>
              <a:gd name="T61" fmla="*/ 503 h 1283"/>
              <a:gd name="T62" fmla="*/ 210 w 1555"/>
              <a:gd name="T63" fmla="*/ 497 h 1283"/>
              <a:gd name="T64" fmla="*/ 195 w 1555"/>
              <a:gd name="T65" fmla="*/ 578 h 1283"/>
              <a:gd name="T66" fmla="*/ 108 w 1555"/>
              <a:gd name="T67" fmla="*/ 620 h 1283"/>
              <a:gd name="T68" fmla="*/ 51 w 1555"/>
              <a:gd name="T69" fmla="*/ 613 h 1283"/>
              <a:gd name="T70" fmla="*/ 0 w 1555"/>
              <a:gd name="T71" fmla="*/ 641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55" h="1283">
                <a:moveTo>
                  <a:pt x="1542" y="1283"/>
                </a:moveTo>
                <a:cubicBezTo>
                  <a:pt x="1542" y="1261"/>
                  <a:pt x="1541" y="1189"/>
                  <a:pt x="1542" y="1148"/>
                </a:cubicBezTo>
                <a:cubicBezTo>
                  <a:pt x="1543" y="1107"/>
                  <a:pt x="1555" y="1071"/>
                  <a:pt x="1551" y="1034"/>
                </a:cubicBezTo>
                <a:cubicBezTo>
                  <a:pt x="1547" y="997"/>
                  <a:pt x="1534" y="948"/>
                  <a:pt x="1518" y="926"/>
                </a:cubicBezTo>
                <a:cubicBezTo>
                  <a:pt x="1502" y="904"/>
                  <a:pt x="1467" y="916"/>
                  <a:pt x="1452" y="902"/>
                </a:cubicBezTo>
                <a:cubicBezTo>
                  <a:pt x="1437" y="888"/>
                  <a:pt x="1449" y="863"/>
                  <a:pt x="1431" y="842"/>
                </a:cubicBezTo>
                <a:cubicBezTo>
                  <a:pt x="1413" y="821"/>
                  <a:pt x="1358" y="799"/>
                  <a:pt x="1344" y="776"/>
                </a:cubicBezTo>
                <a:cubicBezTo>
                  <a:pt x="1330" y="753"/>
                  <a:pt x="1350" y="725"/>
                  <a:pt x="1344" y="704"/>
                </a:cubicBezTo>
                <a:cubicBezTo>
                  <a:pt x="1338" y="683"/>
                  <a:pt x="1307" y="670"/>
                  <a:pt x="1305" y="647"/>
                </a:cubicBezTo>
                <a:cubicBezTo>
                  <a:pt x="1303" y="624"/>
                  <a:pt x="1330" y="597"/>
                  <a:pt x="1329" y="569"/>
                </a:cubicBezTo>
                <a:cubicBezTo>
                  <a:pt x="1328" y="541"/>
                  <a:pt x="1299" y="504"/>
                  <a:pt x="1296" y="476"/>
                </a:cubicBezTo>
                <a:cubicBezTo>
                  <a:pt x="1293" y="448"/>
                  <a:pt x="1314" y="425"/>
                  <a:pt x="1308" y="398"/>
                </a:cubicBezTo>
                <a:cubicBezTo>
                  <a:pt x="1302" y="371"/>
                  <a:pt x="1271" y="337"/>
                  <a:pt x="1257" y="311"/>
                </a:cubicBezTo>
                <a:cubicBezTo>
                  <a:pt x="1243" y="285"/>
                  <a:pt x="1227" y="271"/>
                  <a:pt x="1224" y="242"/>
                </a:cubicBezTo>
                <a:cubicBezTo>
                  <a:pt x="1221" y="213"/>
                  <a:pt x="1248" y="162"/>
                  <a:pt x="1236" y="134"/>
                </a:cubicBezTo>
                <a:cubicBezTo>
                  <a:pt x="1224" y="106"/>
                  <a:pt x="1179" y="92"/>
                  <a:pt x="1152" y="71"/>
                </a:cubicBezTo>
                <a:cubicBezTo>
                  <a:pt x="1125" y="50"/>
                  <a:pt x="1090" y="16"/>
                  <a:pt x="1071" y="8"/>
                </a:cubicBezTo>
                <a:cubicBezTo>
                  <a:pt x="1052" y="0"/>
                  <a:pt x="1052" y="18"/>
                  <a:pt x="1035" y="20"/>
                </a:cubicBezTo>
                <a:cubicBezTo>
                  <a:pt x="1018" y="22"/>
                  <a:pt x="993" y="18"/>
                  <a:pt x="969" y="17"/>
                </a:cubicBezTo>
                <a:cubicBezTo>
                  <a:pt x="945" y="16"/>
                  <a:pt x="917" y="4"/>
                  <a:pt x="891" y="14"/>
                </a:cubicBezTo>
                <a:cubicBezTo>
                  <a:pt x="865" y="24"/>
                  <a:pt x="839" y="69"/>
                  <a:pt x="816" y="77"/>
                </a:cubicBezTo>
                <a:cubicBezTo>
                  <a:pt x="793" y="85"/>
                  <a:pt x="773" y="59"/>
                  <a:pt x="753" y="62"/>
                </a:cubicBezTo>
                <a:cubicBezTo>
                  <a:pt x="733" y="65"/>
                  <a:pt x="715" y="91"/>
                  <a:pt x="696" y="95"/>
                </a:cubicBezTo>
                <a:cubicBezTo>
                  <a:pt x="677" y="99"/>
                  <a:pt x="656" y="77"/>
                  <a:pt x="636" y="89"/>
                </a:cubicBezTo>
                <a:cubicBezTo>
                  <a:pt x="616" y="101"/>
                  <a:pt x="596" y="149"/>
                  <a:pt x="573" y="167"/>
                </a:cubicBezTo>
                <a:cubicBezTo>
                  <a:pt x="550" y="185"/>
                  <a:pt x="515" y="178"/>
                  <a:pt x="498" y="197"/>
                </a:cubicBezTo>
                <a:cubicBezTo>
                  <a:pt x="481" y="216"/>
                  <a:pt x="492" y="268"/>
                  <a:pt x="474" y="284"/>
                </a:cubicBezTo>
                <a:cubicBezTo>
                  <a:pt x="456" y="300"/>
                  <a:pt x="412" y="278"/>
                  <a:pt x="390" y="296"/>
                </a:cubicBezTo>
                <a:cubicBezTo>
                  <a:pt x="368" y="314"/>
                  <a:pt x="361" y="367"/>
                  <a:pt x="342" y="389"/>
                </a:cubicBezTo>
                <a:cubicBezTo>
                  <a:pt x="323" y="411"/>
                  <a:pt x="289" y="407"/>
                  <a:pt x="276" y="426"/>
                </a:cubicBezTo>
                <a:cubicBezTo>
                  <a:pt x="263" y="445"/>
                  <a:pt x="272" y="491"/>
                  <a:pt x="261" y="503"/>
                </a:cubicBezTo>
                <a:cubicBezTo>
                  <a:pt x="250" y="515"/>
                  <a:pt x="221" y="485"/>
                  <a:pt x="210" y="497"/>
                </a:cubicBezTo>
                <a:cubicBezTo>
                  <a:pt x="199" y="509"/>
                  <a:pt x="212" y="558"/>
                  <a:pt x="195" y="578"/>
                </a:cubicBezTo>
                <a:cubicBezTo>
                  <a:pt x="178" y="598"/>
                  <a:pt x="132" y="614"/>
                  <a:pt x="108" y="620"/>
                </a:cubicBezTo>
                <a:cubicBezTo>
                  <a:pt x="84" y="626"/>
                  <a:pt x="69" y="610"/>
                  <a:pt x="51" y="613"/>
                </a:cubicBezTo>
                <a:cubicBezTo>
                  <a:pt x="33" y="616"/>
                  <a:pt x="11" y="635"/>
                  <a:pt x="0" y="641"/>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9477" name="Freeform 85"/>
          <p:cNvSpPr>
            <a:spLocks noChangeAspect="1"/>
          </p:cNvSpPr>
          <p:nvPr/>
        </p:nvSpPr>
        <p:spPr bwMode="auto">
          <a:xfrm rot="535599">
            <a:off x="5561013" y="1504951"/>
            <a:ext cx="1903413" cy="2009775"/>
          </a:xfrm>
          <a:custGeom>
            <a:avLst/>
            <a:gdLst>
              <a:gd name="T0" fmla="*/ 0 w 1246"/>
              <a:gd name="T1" fmla="*/ 1230 h 1272"/>
              <a:gd name="T2" fmla="*/ 186 w 1246"/>
              <a:gd name="T3" fmla="*/ 1266 h 1272"/>
              <a:gd name="T4" fmla="*/ 693 w 1246"/>
              <a:gd name="T5" fmla="*/ 1194 h 1272"/>
              <a:gd name="T6" fmla="*/ 1149 w 1246"/>
              <a:gd name="T7" fmla="*/ 1176 h 1272"/>
              <a:gd name="T8" fmla="*/ 1089 w 1246"/>
              <a:gd name="T9" fmla="*/ 801 h 1272"/>
              <a:gd name="T10" fmla="*/ 1245 w 1246"/>
              <a:gd name="T11" fmla="*/ 276 h 1272"/>
              <a:gd name="T12" fmla="*/ 1098 w 1246"/>
              <a:gd name="T13" fmla="*/ 0 h 1272"/>
            </a:gdLst>
            <a:ahLst/>
            <a:cxnLst>
              <a:cxn ang="0">
                <a:pos x="T0" y="T1"/>
              </a:cxn>
              <a:cxn ang="0">
                <a:pos x="T2" y="T3"/>
              </a:cxn>
              <a:cxn ang="0">
                <a:pos x="T4" y="T5"/>
              </a:cxn>
              <a:cxn ang="0">
                <a:pos x="T6" y="T7"/>
              </a:cxn>
              <a:cxn ang="0">
                <a:pos x="T8" y="T9"/>
              </a:cxn>
              <a:cxn ang="0">
                <a:pos x="T10" y="T11"/>
              </a:cxn>
              <a:cxn ang="0">
                <a:pos x="T12" y="T13"/>
              </a:cxn>
            </a:cxnLst>
            <a:rect l="0" t="0" r="r" b="b"/>
            <a:pathLst>
              <a:path w="1246" h="1272">
                <a:moveTo>
                  <a:pt x="0" y="1230"/>
                </a:moveTo>
                <a:cubicBezTo>
                  <a:pt x="30" y="1236"/>
                  <a:pt x="71" y="1272"/>
                  <a:pt x="186" y="1266"/>
                </a:cubicBezTo>
                <a:cubicBezTo>
                  <a:pt x="301" y="1260"/>
                  <a:pt x="533" y="1209"/>
                  <a:pt x="693" y="1194"/>
                </a:cubicBezTo>
                <a:cubicBezTo>
                  <a:pt x="891" y="1212"/>
                  <a:pt x="1083" y="1241"/>
                  <a:pt x="1149" y="1176"/>
                </a:cubicBezTo>
                <a:cubicBezTo>
                  <a:pt x="1215" y="1111"/>
                  <a:pt x="1113" y="957"/>
                  <a:pt x="1089" y="801"/>
                </a:cubicBezTo>
                <a:cubicBezTo>
                  <a:pt x="1079" y="653"/>
                  <a:pt x="1244" y="409"/>
                  <a:pt x="1245" y="276"/>
                </a:cubicBezTo>
                <a:cubicBezTo>
                  <a:pt x="1246" y="143"/>
                  <a:pt x="1129" y="57"/>
                  <a:pt x="1098" y="0"/>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9478" name="Freeform 86"/>
          <p:cNvSpPr>
            <a:spLocks noChangeAspect="1"/>
          </p:cNvSpPr>
          <p:nvPr/>
        </p:nvSpPr>
        <p:spPr bwMode="auto">
          <a:xfrm rot="535599">
            <a:off x="7581901" y="2155825"/>
            <a:ext cx="739775" cy="1314450"/>
          </a:xfrm>
          <a:custGeom>
            <a:avLst/>
            <a:gdLst>
              <a:gd name="T0" fmla="*/ 204 w 483"/>
              <a:gd name="T1" fmla="*/ 0 h 830"/>
              <a:gd name="T2" fmla="*/ 75 w 483"/>
              <a:gd name="T3" fmla="*/ 108 h 830"/>
              <a:gd name="T4" fmla="*/ 12 w 483"/>
              <a:gd name="T5" fmla="*/ 432 h 830"/>
              <a:gd name="T6" fmla="*/ 144 w 483"/>
              <a:gd name="T7" fmla="*/ 741 h 830"/>
              <a:gd name="T8" fmla="*/ 270 w 483"/>
              <a:gd name="T9" fmla="*/ 822 h 830"/>
              <a:gd name="T10" fmla="*/ 378 w 483"/>
              <a:gd name="T11" fmla="*/ 792 h 830"/>
              <a:gd name="T12" fmla="*/ 483 w 483"/>
              <a:gd name="T13" fmla="*/ 696 h 830"/>
            </a:gdLst>
            <a:ahLst/>
            <a:cxnLst>
              <a:cxn ang="0">
                <a:pos x="T0" y="T1"/>
              </a:cxn>
              <a:cxn ang="0">
                <a:pos x="T2" y="T3"/>
              </a:cxn>
              <a:cxn ang="0">
                <a:pos x="T4" y="T5"/>
              </a:cxn>
              <a:cxn ang="0">
                <a:pos x="T6" y="T7"/>
              </a:cxn>
              <a:cxn ang="0">
                <a:pos x="T8" y="T9"/>
              </a:cxn>
              <a:cxn ang="0">
                <a:pos x="T10" y="T11"/>
              </a:cxn>
              <a:cxn ang="0">
                <a:pos x="T12" y="T13"/>
              </a:cxn>
            </a:cxnLst>
            <a:rect l="0" t="0" r="r" b="b"/>
            <a:pathLst>
              <a:path w="483" h="830">
                <a:moveTo>
                  <a:pt x="204" y="0"/>
                </a:moveTo>
                <a:cubicBezTo>
                  <a:pt x="183" y="18"/>
                  <a:pt x="107" y="36"/>
                  <a:pt x="75" y="108"/>
                </a:cubicBezTo>
                <a:cubicBezTo>
                  <a:pt x="43" y="180"/>
                  <a:pt x="0" y="326"/>
                  <a:pt x="12" y="432"/>
                </a:cubicBezTo>
                <a:cubicBezTo>
                  <a:pt x="24" y="538"/>
                  <a:pt x="101" y="676"/>
                  <a:pt x="144" y="741"/>
                </a:cubicBezTo>
                <a:cubicBezTo>
                  <a:pt x="187" y="801"/>
                  <a:pt x="231" y="814"/>
                  <a:pt x="270" y="822"/>
                </a:cubicBezTo>
                <a:cubicBezTo>
                  <a:pt x="309" y="830"/>
                  <a:pt x="342" y="813"/>
                  <a:pt x="378" y="792"/>
                </a:cubicBezTo>
                <a:cubicBezTo>
                  <a:pt x="429" y="762"/>
                  <a:pt x="461" y="716"/>
                  <a:pt x="483" y="69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9479" name="Freeform 87"/>
          <p:cNvSpPr>
            <a:spLocks noChangeAspect="1"/>
          </p:cNvSpPr>
          <p:nvPr/>
        </p:nvSpPr>
        <p:spPr bwMode="auto">
          <a:xfrm rot="535599">
            <a:off x="6211888" y="250825"/>
            <a:ext cx="798513" cy="1911350"/>
          </a:xfrm>
          <a:custGeom>
            <a:avLst/>
            <a:gdLst>
              <a:gd name="T0" fmla="*/ 0 w 522"/>
              <a:gd name="T1" fmla="*/ 0 h 1209"/>
              <a:gd name="T2" fmla="*/ 45 w 522"/>
              <a:gd name="T3" fmla="*/ 15 h 1209"/>
              <a:gd name="T4" fmla="*/ 42 w 522"/>
              <a:gd name="T5" fmla="*/ 48 h 1209"/>
              <a:gd name="T6" fmla="*/ 102 w 522"/>
              <a:gd name="T7" fmla="*/ 57 h 1209"/>
              <a:gd name="T8" fmla="*/ 78 w 522"/>
              <a:gd name="T9" fmla="*/ 117 h 1209"/>
              <a:gd name="T10" fmla="*/ 138 w 522"/>
              <a:gd name="T11" fmla="*/ 120 h 1209"/>
              <a:gd name="T12" fmla="*/ 156 w 522"/>
              <a:gd name="T13" fmla="*/ 246 h 1209"/>
              <a:gd name="T14" fmla="*/ 195 w 522"/>
              <a:gd name="T15" fmla="*/ 348 h 1209"/>
              <a:gd name="T16" fmla="*/ 258 w 522"/>
              <a:gd name="T17" fmla="*/ 387 h 1209"/>
              <a:gd name="T18" fmla="*/ 225 w 522"/>
              <a:gd name="T19" fmla="*/ 501 h 1209"/>
              <a:gd name="T20" fmla="*/ 285 w 522"/>
              <a:gd name="T21" fmla="*/ 543 h 1209"/>
              <a:gd name="T22" fmla="*/ 300 w 522"/>
              <a:gd name="T23" fmla="*/ 636 h 1209"/>
              <a:gd name="T24" fmla="*/ 369 w 522"/>
              <a:gd name="T25" fmla="*/ 651 h 1209"/>
              <a:gd name="T26" fmla="*/ 348 w 522"/>
              <a:gd name="T27" fmla="*/ 771 h 1209"/>
              <a:gd name="T28" fmla="*/ 390 w 522"/>
              <a:gd name="T29" fmla="*/ 855 h 1209"/>
              <a:gd name="T30" fmla="*/ 381 w 522"/>
              <a:gd name="T31" fmla="*/ 924 h 1209"/>
              <a:gd name="T32" fmla="*/ 423 w 522"/>
              <a:gd name="T33" fmla="*/ 987 h 1209"/>
              <a:gd name="T34" fmla="*/ 396 w 522"/>
              <a:gd name="T35" fmla="*/ 1029 h 1209"/>
              <a:gd name="T36" fmla="*/ 480 w 522"/>
              <a:gd name="T37" fmla="*/ 1095 h 1209"/>
              <a:gd name="T38" fmla="*/ 477 w 522"/>
              <a:gd name="T39" fmla="*/ 1191 h 1209"/>
              <a:gd name="T40" fmla="*/ 522 w 522"/>
              <a:gd name="T41" fmla="*/ 1206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2" h="1209">
                <a:moveTo>
                  <a:pt x="0" y="0"/>
                </a:moveTo>
                <a:cubicBezTo>
                  <a:pt x="7" y="2"/>
                  <a:pt x="38" y="7"/>
                  <a:pt x="45" y="15"/>
                </a:cubicBezTo>
                <a:cubicBezTo>
                  <a:pt x="52" y="23"/>
                  <a:pt x="33" y="41"/>
                  <a:pt x="42" y="48"/>
                </a:cubicBezTo>
                <a:cubicBezTo>
                  <a:pt x="51" y="55"/>
                  <a:pt x="96" y="46"/>
                  <a:pt x="102" y="57"/>
                </a:cubicBezTo>
                <a:cubicBezTo>
                  <a:pt x="108" y="68"/>
                  <a:pt x="72" y="107"/>
                  <a:pt x="78" y="117"/>
                </a:cubicBezTo>
                <a:cubicBezTo>
                  <a:pt x="84" y="127"/>
                  <a:pt x="125" y="99"/>
                  <a:pt x="138" y="120"/>
                </a:cubicBezTo>
                <a:cubicBezTo>
                  <a:pt x="151" y="141"/>
                  <a:pt x="147" y="208"/>
                  <a:pt x="156" y="246"/>
                </a:cubicBezTo>
                <a:cubicBezTo>
                  <a:pt x="165" y="284"/>
                  <a:pt x="178" y="325"/>
                  <a:pt x="195" y="348"/>
                </a:cubicBezTo>
                <a:cubicBezTo>
                  <a:pt x="212" y="371"/>
                  <a:pt x="253" y="362"/>
                  <a:pt x="258" y="387"/>
                </a:cubicBezTo>
                <a:cubicBezTo>
                  <a:pt x="263" y="412"/>
                  <a:pt x="220" y="475"/>
                  <a:pt x="225" y="501"/>
                </a:cubicBezTo>
                <a:cubicBezTo>
                  <a:pt x="230" y="527"/>
                  <a:pt x="272" y="520"/>
                  <a:pt x="285" y="543"/>
                </a:cubicBezTo>
                <a:cubicBezTo>
                  <a:pt x="298" y="566"/>
                  <a:pt x="286" y="618"/>
                  <a:pt x="300" y="636"/>
                </a:cubicBezTo>
                <a:cubicBezTo>
                  <a:pt x="314" y="654"/>
                  <a:pt x="361" y="629"/>
                  <a:pt x="369" y="651"/>
                </a:cubicBezTo>
                <a:cubicBezTo>
                  <a:pt x="377" y="673"/>
                  <a:pt x="345" y="737"/>
                  <a:pt x="348" y="771"/>
                </a:cubicBezTo>
                <a:cubicBezTo>
                  <a:pt x="351" y="805"/>
                  <a:pt x="385" y="830"/>
                  <a:pt x="390" y="855"/>
                </a:cubicBezTo>
                <a:cubicBezTo>
                  <a:pt x="395" y="880"/>
                  <a:pt x="376" y="902"/>
                  <a:pt x="381" y="924"/>
                </a:cubicBezTo>
                <a:cubicBezTo>
                  <a:pt x="386" y="946"/>
                  <a:pt x="421" y="970"/>
                  <a:pt x="423" y="987"/>
                </a:cubicBezTo>
                <a:cubicBezTo>
                  <a:pt x="425" y="1004"/>
                  <a:pt x="387" y="1011"/>
                  <a:pt x="396" y="1029"/>
                </a:cubicBezTo>
                <a:cubicBezTo>
                  <a:pt x="405" y="1047"/>
                  <a:pt x="466" y="1068"/>
                  <a:pt x="480" y="1095"/>
                </a:cubicBezTo>
                <a:cubicBezTo>
                  <a:pt x="494" y="1122"/>
                  <a:pt x="470" y="1173"/>
                  <a:pt x="477" y="1191"/>
                </a:cubicBezTo>
                <a:cubicBezTo>
                  <a:pt x="484" y="1209"/>
                  <a:pt x="513" y="1203"/>
                  <a:pt x="522" y="120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9480" name="Freeform 88"/>
          <p:cNvSpPr>
            <a:spLocks noChangeAspect="1"/>
          </p:cNvSpPr>
          <p:nvPr/>
        </p:nvSpPr>
        <p:spPr bwMode="auto">
          <a:xfrm>
            <a:off x="3857625" y="1695450"/>
            <a:ext cx="1001712" cy="2317750"/>
          </a:xfrm>
          <a:custGeom>
            <a:avLst/>
            <a:gdLst>
              <a:gd name="T0" fmla="*/ 0 w 693"/>
              <a:gd name="T1" fmla="*/ 0 h 1606"/>
              <a:gd name="T2" fmla="*/ 16 w 693"/>
              <a:gd name="T3" fmla="*/ 86 h 1606"/>
              <a:gd name="T4" fmla="*/ 68 w 693"/>
              <a:gd name="T5" fmla="*/ 110 h 1606"/>
              <a:gd name="T6" fmla="*/ 51 w 693"/>
              <a:gd name="T7" fmla="*/ 181 h 1606"/>
              <a:gd name="T8" fmla="*/ 113 w 693"/>
              <a:gd name="T9" fmla="*/ 180 h 1606"/>
              <a:gd name="T10" fmla="*/ 109 w 693"/>
              <a:gd name="T11" fmla="*/ 307 h 1606"/>
              <a:gd name="T12" fmla="*/ 209 w 693"/>
              <a:gd name="T13" fmla="*/ 310 h 1606"/>
              <a:gd name="T14" fmla="*/ 237 w 693"/>
              <a:gd name="T15" fmla="*/ 457 h 1606"/>
              <a:gd name="T16" fmla="*/ 333 w 693"/>
              <a:gd name="T17" fmla="*/ 451 h 1606"/>
              <a:gd name="T18" fmla="*/ 338 w 693"/>
              <a:gd name="T19" fmla="*/ 510 h 1606"/>
              <a:gd name="T20" fmla="*/ 396 w 693"/>
              <a:gd name="T21" fmla="*/ 569 h 1606"/>
              <a:gd name="T22" fmla="*/ 404 w 693"/>
              <a:gd name="T23" fmla="*/ 717 h 1606"/>
              <a:gd name="T24" fmla="*/ 469 w 693"/>
              <a:gd name="T25" fmla="*/ 783 h 1606"/>
              <a:gd name="T26" fmla="*/ 463 w 693"/>
              <a:gd name="T27" fmla="*/ 859 h 1606"/>
              <a:gd name="T28" fmla="*/ 510 w 693"/>
              <a:gd name="T29" fmla="*/ 869 h 1606"/>
              <a:gd name="T30" fmla="*/ 484 w 693"/>
              <a:gd name="T31" fmla="*/ 988 h 1606"/>
              <a:gd name="T32" fmla="*/ 537 w 693"/>
              <a:gd name="T33" fmla="*/ 1004 h 1606"/>
              <a:gd name="T34" fmla="*/ 551 w 693"/>
              <a:gd name="T35" fmla="*/ 1132 h 1606"/>
              <a:gd name="T36" fmla="*/ 597 w 693"/>
              <a:gd name="T37" fmla="*/ 1189 h 1606"/>
              <a:gd name="T38" fmla="*/ 552 w 693"/>
              <a:gd name="T39" fmla="*/ 1236 h 1606"/>
              <a:gd name="T40" fmla="*/ 650 w 693"/>
              <a:gd name="T41" fmla="*/ 1265 h 1606"/>
              <a:gd name="T42" fmla="*/ 629 w 693"/>
              <a:gd name="T43" fmla="*/ 1329 h 1606"/>
              <a:gd name="T44" fmla="*/ 693 w 693"/>
              <a:gd name="T45" fmla="*/ 1425 h 1606"/>
              <a:gd name="T46" fmla="*/ 629 w 693"/>
              <a:gd name="T47" fmla="*/ 1489 h 1606"/>
              <a:gd name="T48" fmla="*/ 640 w 693"/>
              <a:gd name="T49" fmla="*/ 1606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3" h="1606">
                <a:moveTo>
                  <a:pt x="0" y="0"/>
                </a:moveTo>
                <a:cubicBezTo>
                  <a:pt x="2" y="14"/>
                  <a:pt x="4" y="68"/>
                  <a:pt x="16" y="86"/>
                </a:cubicBezTo>
                <a:cubicBezTo>
                  <a:pt x="26" y="105"/>
                  <a:pt x="61" y="94"/>
                  <a:pt x="68" y="110"/>
                </a:cubicBezTo>
                <a:cubicBezTo>
                  <a:pt x="73" y="125"/>
                  <a:pt x="44" y="170"/>
                  <a:pt x="51" y="181"/>
                </a:cubicBezTo>
                <a:cubicBezTo>
                  <a:pt x="60" y="193"/>
                  <a:pt x="103" y="158"/>
                  <a:pt x="113" y="180"/>
                </a:cubicBezTo>
                <a:cubicBezTo>
                  <a:pt x="122" y="202"/>
                  <a:pt x="94" y="285"/>
                  <a:pt x="109" y="307"/>
                </a:cubicBezTo>
                <a:cubicBezTo>
                  <a:pt x="125" y="329"/>
                  <a:pt x="188" y="285"/>
                  <a:pt x="209" y="310"/>
                </a:cubicBezTo>
                <a:cubicBezTo>
                  <a:pt x="231" y="336"/>
                  <a:pt x="216" y="434"/>
                  <a:pt x="237" y="457"/>
                </a:cubicBezTo>
                <a:cubicBezTo>
                  <a:pt x="257" y="480"/>
                  <a:pt x="316" y="443"/>
                  <a:pt x="333" y="451"/>
                </a:cubicBezTo>
                <a:cubicBezTo>
                  <a:pt x="350" y="459"/>
                  <a:pt x="327" y="490"/>
                  <a:pt x="338" y="510"/>
                </a:cubicBezTo>
                <a:cubicBezTo>
                  <a:pt x="349" y="529"/>
                  <a:pt x="385" y="535"/>
                  <a:pt x="396" y="569"/>
                </a:cubicBezTo>
                <a:cubicBezTo>
                  <a:pt x="407" y="603"/>
                  <a:pt x="394" y="682"/>
                  <a:pt x="404" y="717"/>
                </a:cubicBezTo>
                <a:cubicBezTo>
                  <a:pt x="416" y="751"/>
                  <a:pt x="459" y="760"/>
                  <a:pt x="469" y="783"/>
                </a:cubicBezTo>
                <a:cubicBezTo>
                  <a:pt x="477" y="806"/>
                  <a:pt x="455" y="844"/>
                  <a:pt x="463" y="859"/>
                </a:cubicBezTo>
                <a:cubicBezTo>
                  <a:pt x="470" y="873"/>
                  <a:pt x="506" y="848"/>
                  <a:pt x="510" y="869"/>
                </a:cubicBezTo>
                <a:cubicBezTo>
                  <a:pt x="513" y="891"/>
                  <a:pt x="480" y="965"/>
                  <a:pt x="484" y="988"/>
                </a:cubicBezTo>
                <a:cubicBezTo>
                  <a:pt x="490" y="1011"/>
                  <a:pt x="525" y="980"/>
                  <a:pt x="537" y="1004"/>
                </a:cubicBezTo>
                <a:cubicBezTo>
                  <a:pt x="548" y="1028"/>
                  <a:pt x="540" y="1101"/>
                  <a:pt x="551" y="1132"/>
                </a:cubicBezTo>
                <a:cubicBezTo>
                  <a:pt x="561" y="1162"/>
                  <a:pt x="597" y="1172"/>
                  <a:pt x="597" y="1189"/>
                </a:cubicBezTo>
                <a:cubicBezTo>
                  <a:pt x="598" y="1206"/>
                  <a:pt x="543" y="1223"/>
                  <a:pt x="552" y="1236"/>
                </a:cubicBezTo>
                <a:cubicBezTo>
                  <a:pt x="561" y="1249"/>
                  <a:pt x="637" y="1249"/>
                  <a:pt x="650" y="1265"/>
                </a:cubicBezTo>
                <a:cubicBezTo>
                  <a:pt x="663" y="1281"/>
                  <a:pt x="622" y="1302"/>
                  <a:pt x="629" y="1329"/>
                </a:cubicBezTo>
                <a:cubicBezTo>
                  <a:pt x="636" y="1356"/>
                  <a:pt x="693" y="1398"/>
                  <a:pt x="693" y="1425"/>
                </a:cubicBezTo>
                <a:cubicBezTo>
                  <a:pt x="693" y="1452"/>
                  <a:pt x="638" y="1459"/>
                  <a:pt x="629" y="1489"/>
                </a:cubicBezTo>
                <a:cubicBezTo>
                  <a:pt x="620" y="1519"/>
                  <a:pt x="638" y="1582"/>
                  <a:pt x="640" y="160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9481" name="Freeform 89"/>
          <p:cNvSpPr>
            <a:spLocks noChangeAspect="1"/>
          </p:cNvSpPr>
          <p:nvPr/>
        </p:nvSpPr>
        <p:spPr bwMode="auto">
          <a:xfrm>
            <a:off x="5603875" y="3663950"/>
            <a:ext cx="2393950" cy="674688"/>
          </a:xfrm>
          <a:custGeom>
            <a:avLst/>
            <a:gdLst>
              <a:gd name="T0" fmla="*/ 0 w 1657"/>
              <a:gd name="T1" fmla="*/ 109 h 467"/>
              <a:gd name="T2" fmla="*/ 111 w 1657"/>
              <a:gd name="T3" fmla="*/ 179 h 467"/>
              <a:gd name="T4" fmla="*/ 302 w 1657"/>
              <a:gd name="T5" fmla="*/ 4 h 467"/>
              <a:gd name="T6" fmla="*/ 558 w 1657"/>
              <a:gd name="T7" fmla="*/ 140 h 467"/>
              <a:gd name="T8" fmla="*/ 823 w 1657"/>
              <a:gd name="T9" fmla="*/ 105 h 467"/>
              <a:gd name="T10" fmla="*/ 1010 w 1657"/>
              <a:gd name="T11" fmla="*/ 207 h 467"/>
              <a:gd name="T12" fmla="*/ 1315 w 1657"/>
              <a:gd name="T13" fmla="*/ 412 h 467"/>
              <a:gd name="T14" fmla="*/ 1657 w 1657"/>
              <a:gd name="T15" fmla="*/ 279 h 4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7" h="467">
                <a:moveTo>
                  <a:pt x="0" y="109"/>
                </a:moveTo>
                <a:cubicBezTo>
                  <a:pt x="18" y="119"/>
                  <a:pt x="61" y="196"/>
                  <a:pt x="111" y="179"/>
                </a:cubicBezTo>
                <a:cubicBezTo>
                  <a:pt x="161" y="162"/>
                  <a:pt x="182" y="9"/>
                  <a:pt x="302" y="4"/>
                </a:cubicBezTo>
                <a:cubicBezTo>
                  <a:pt x="421" y="0"/>
                  <a:pt x="471" y="123"/>
                  <a:pt x="558" y="140"/>
                </a:cubicBezTo>
                <a:cubicBezTo>
                  <a:pt x="645" y="157"/>
                  <a:pt x="748" y="94"/>
                  <a:pt x="823" y="105"/>
                </a:cubicBezTo>
                <a:cubicBezTo>
                  <a:pt x="898" y="117"/>
                  <a:pt x="930" y="139"/>
                  <a:pt x="1010" y="207"/>
                </a:cubicBezTo>
                <a:cubicBezTo>
                  <a:pt x="1089" y="276"/>
                  <a:pt x="1179" y="357"/>
                  <a:pt x="1315" y="412"/>
                </a:cubicBezTo>
                <a:cubicBezTo>
                  <a:pt x="1451" y="467"/>
                  <a:pt x="1585" y="307"/>
                  <a:pt x="1657" y="279"/>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9482" name="Oval 90"/>
          <p:cNvSpPr>
            <a:spLocks noChangeAspect="1" noChangeArrowheads="1"/>
          </p:cNvSpPr>
          <p:nvPr/>
        </p:nvSpPr>
        <p:spPr bwMode="auto">
          <a:xfrm rot="535599">
            <a:off x="5599113" y="3543300"/>
            <a:ext cx="220663" cy="355600"/>
          </a:xfrm>
          <a:prstGeom prst="ellipse">
            <a:avLst/>
          </a:prstGeom>
          <a:gradFill rotWithShape="1">
            <a:gsLst>
              <a:gs pos="0">
                <a:schemeClr val="tx1"/>
              </a:gs>
              <a:gs pos="100000">
                <a:schemeClr val="bg2"/>
              </a:gs>
            </a:gsLst>
            <a:path path="shape">
              <a:fillToRect l="50000" t="50000" r="50000" b="50000"/>
            </a:path>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59491" name="Group 99"/>
          <p:cNvGrpSpPr/>
          <p:nvPr/>
        </p:nvGrpSpPr>
        <p:grpSpPr bwMode="auto">
          <a:xfrm>
            <a:off x="5854700" y="3629025"/>
            <a:ext cx="2730500" cy="2495550"/>
            <a:chOff x="2729" y="2286"/>
            <a:chExt cx="1720" cy="1572"/>
          </a:xfrm>
        </p:grpSpPr>
        <p:grpSp>
          <p:nvGrpSpPr>
            <p:cNvPr id="59490" name="Group 98"/>
            <p:cNvGrpSpPr/>
            <p:nvPr/>
          </p:nvGrpSpPr>
          <p:grpSpPr bwMode="auto">
            <a:xfrm>
              <a:off x="3432" y="2922"/>
              <a:ext cx="1017" cy="517"/>
              <a:chOff x="3432" y="2922"/>
              <a:chExt cx="1017" cy="517"/>
            </a:xfrm>
          </p:grpSpPr>
          <p:grpSp>
            <p:nvGrpSpPr>
              <p:cNvPr id="59403" name="Group 11"/>
              <p:cNvGrpSpPr>
                <a:grpSpLocks noChangeAspect="1"/>
              </p:cNvGrpSpPr>
              <p:nvPr/>
            </p:nvGrpSpPr>
            <p:grpSpPr bwMode="auto">
              <a:xfrm rot="914341">
                <a:off x="3432" y="2922"/>
                <a:ext cx="251" cy="410"/>
                <a:chOff x="3368" y="2850"/>
                <a:chExt cx="276" cy="454"/>
              </a:xfrm>
            </p:grpSpPr>
            <p:sp>
              <p:nvSpPr>
                <p:cNvPr id="59404" name="Freeform 12"/>
                <p:cNvSpPr>
                  <a:spLocks noChangeAspect="1" noEditPoints="1"/>
                </p:cNvSpPr>
                <p:nvPr/>
              </p:nvSpPr>
              <p:spPr bwMode="auto">
                <a:xfrm rot="-717913">
                  <a:off x="3368" y="2850"/>
                  <a:ext cx="276" cy="454"/>
                </a:xfrm>
                <a:custGeom>
                  <a:avLst/>
                  <a:gdLst>
                    <a:gd name="T0" fmla="*/ 34 w 513"/>
                    <a:gd name="T1" fmla="*/ 810 h 864"/>
                    <a:gd name="T2" fmla="*/ 18 w 513"/>
                    <a:gd name="T3" fmla="*/ 790 h 864"/>
                    <a:gd name="T4" fmla="*/ 6 w 513"/>
                    <a:gd name="T5" fmla="*/ 738 h 864"/>
                    <a:gd name="T6" fmla="*/ 0 w 513"/>
                    <a:gd name="T7" fmla="*/ 665 h 864"/>
                    <a:gd name="T8" fmla="*/ 6 w 513"/>
                    <a:gd name="T9" fmla="*/ 581 h 864"/>
                    <a:gd name="T10" fmla="*/ 24 w 513"/>
                    <a:gd name="T11" fmla="*/ 500 h 864"/>
                    <a:gd name="T12" fmla="*/ 40 w 513"/>
                    <a:gd name="T13" fmla="*/ 437 h 864"/>
                    <a:gd name="T14" fmla="*/ 53 w 513"/>
                    <a:gd name="T15" fmla="*/ 374 h 864"/>
                    <a:gd name="T16" fmla="*/ 61 w 513"/>
                    <a:gd name="T17" fmla="*/ 312 h 864"/>
                    <a:gd name="T18" fmla="*/ 61 w 513"/>
                    <a:gd name="T19" fmla="*/ 249 h 864"/>
                    <a:gd name="T20" fmla="*/ 50 w 513"/>
                    <a:gd name="T21" fmla="*/ 186 h 864"/>
                    <a:gd name="T22" fmla="*/ 70 w 513"/>
                    <a:gd name="T23" fmla="*/ 104 h 864"/>
                    <a:gd name="T24" fmla="*/ 145 w 513"/>
                    <a:gd name="T25" fmla="*/ 19 h 864"/>
                    <a:gd name="T26" fmla="*/ 217 w 513"/>
                    <a:gd name="T27" fmla="*/ 2 h 864"/>
                    <a:gd name="T28" fmla="*/ 240 w 513"/>
                    <a:gd name="T29" fmla="*/ 19 h 864"/>
                    <a:gd name="T30" fmla="*/ 261 w 513"/>
                    <a:gd name="T31" fmla="*/ 45 h 864"/>
                    <a:gd name="T32" fmla="*/ 280 w 513"/>
                    <a:gd name="T33" fmla="*/ 66 h 864"/>
                    <a:gd name="T34" fmla="*/ 296 w 513"/>
                    <a:gd name="T35" fmla="*/ 79 h 864"/>
                    <a:gd name="T36" fmla="*/ 309 w 513"/>
                    <a:gd name="T37" fmla="*/ 85 h 864"/>
                    <a:gd name="T38" fmla="*/ 357 w 513"/>
                    <a:gd name="T39" fmla="*/ 76 h 864"/>
                    <a:gd name="T40" fmla="*/ 404 w 513"/>
                    <a:gd name="T41" fmla="*/ 54 h 864"/>
                    <a:gd name="T42" fmla="*/ 446 w 513"/>
                    <a:gd name="T43" fmla="*/ 56 h 864"/>
                    <a:gd name="T44" fmla="*/ 483 w 513"/>
                    <a:gd name="T45" fmla="*/ 80 h 864"/>
                    <a:gd name="T46" fmla="*/ 503 w 513"/>
                    <a:gd name="T47" fmla="*/ 119 h 864"/>
                    <a:gd name="T48" fmla="*/ 512 w 513"/>
                    <a:gd name="T49" fmla="*/ 167 h 864"/>
                    <a:gd name="T50" fmla="*/ 513 w 513"/>
                    <a:gd name="T51" fmla="*/ 221 h 864"/>
                    <a:gd name="T52" fmla="*/ 509 w 513"/>
                    <a:gd name="T53" fmla="*/ 274 h 864"/>
                    <a:gd name="T54" fmla="*/ 443 w 513"/>
                    <a:gd name="T55" fmla="*/ 399 h 864"/>
                    <a:gd name="T56" fmla="*/ 409 w 513"/>
                    <a:gd name="T57" fmla="*/ 525 h 864"/>
                    <a:gd name="T58" fmla="*/ 388 w 513"/>
                    <a:gd name="T59" fmla="*/ 646 h 864"/>
                    <a:gd name="T60" fmla="*/ 361 w 513"/>
                    <a:gd name="T61" fmla="*/ 754 h 864"/>
                    <a:gd name="T62" fmla="*/ 305 w 513"/>
                    <a:gd name="T63" fmla="*/ 841 h 864"/>
                    <a:gd name="T64" fmla="*/ 252 w 513"/>
                    <a:gd name="T65" fmla="*/ 840 h 864"/>
                    <a:gd name="T66" fmla="*/ 252 w 513"/>
                    <a:gd name="T67" fmla="*/ 764 h 864"/>
                    <a:gd name="T68" fmla="*/ 258 w 513"/>
                    <a:gd name="T69" fmla="*/ 658 h 864"/>
                    <a:gd name="T70" fmla="*/ 254 w 513"/>
                    <a:gd name="T71" fmla="*/ 577 h 864"/>
                    <a:gd name="T72" fmla="*/ 248 w 513"/>
                    <a:gd name="T73" fmla="*/ 519 h 864"/>
                    <a:gd name="T74" fmla="*/ 242 w 513"/>
                    <a:gd name="T75" fmla="*/ 481 h 864"/>
                    <a:gd name="T76" fmla="*/ 232 w 513"/>
                    <a:gd name="T77" fmla="*/ 463 h 864"/>
                    <a:gd name="T78" fmla="*/ 221 w 513"/>
                    <a:gd name="T79" fmla="*/ 464 h 864"/>
                    <a:gd name="T80" fmla="*/ 219 w 513"/>
                    <a:gd name="T81" fmla="*/ 463 h 864"/>
                    <a:gd name="T82" fmla="*/ 204 w 513"/>
                    <a:gd name="T83" fmla="*/ 470 h 864"/>
                    <a:gd name="T84" fmla="*/ 192 w 513"/>
                    <a:gd name="T85" fmla="*/ 500 h 864"/>
                    <a:gd name="T86" fmla="*/ 182 w 513"/>
                    <a:gd name="T87" fmla="*/ 530 h 864"/>
                    <a:gd name="T88" fmla="*/ 162 w 513"/>
                    <a:gd name="T89" fmla="*/ 561 h 864"/>
                    <a:gd name="T90" fmla="*/ 151 w 513"/>
                    <a:gd name="T91" fmla="*/ 593 h 864"/>
                    <a:gd name="T92" fmla="*/ 138 w 513"/>
                    <a:gd name="T93" fmla="*/ 626 h 864"/>
                    <a:gd name="T94" fmla="*/ 115 w 513"/>
                    <a:gd name="T95" fmla="*/ 672 h 864"/>
                    <a:gd name="T96" fmla="*/ 92 w 513"/>
                    <a:gd name="T97" fmla="*/ 723 h 864"/>
                    <a:gd name="T98" fmla="*/ 71 w 513"/>
                    <a:gd name="T99" fmla="*/ 770 h 864"/>
                    <a:gd name="T100" fmla="*/ 56 w 513"/>
                    <a:gd name="T101" fmla="*/ 801 h 864"/>
                    <a:gd name="T102" fmla="*/ 46 w 513"/>
                    <a:gd name="T103" fmla="*/ 807 h 864"/>
                    <a:gd name="T104" fmla="*/ 310 w 513"/>
                    <a:gd name="T105" fmla="*/ 80 h 864"/>
                    <a:gd name="T106" fmla="*/ 307 w 513"/>
                    <a:gd name="T107" fmla="*/ 84 h 864"/>
                    <a:gd name="T108" fmla="*/ 310 w 513"/>
                    <a:gd name="T109" fmla="*/ 106 h 864"/>
                    <a:gd name="T110" fmla="*/ 306 w 513"/>
                    <a:gd name="T111" fmla="*/ 148 h 864"/>
                    <a:gd name="T112" fmla="*/ 311 w 513"/>
                    <a:gd name="T113" fmla="*/ 78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864">
                      <a:moveTo>
                        <a:pt x="45" y="802"/>
                      </a:moveTo>
                      <a:lnTo>
                        <a:pt x="40" y="809"/>
                      </a:lnTo>
                      <a:lnTo>
                        <a:pt x="34" y="810"/>
                      </a:lnTo>
                      <a:lnTo>
                        <a:pt x="29" y="807"/>
                      </a:lnTo>
                      <a:lnTo>
                        <a:pt x="23" y="801"/>
                      </a:lnTo>
                      <a:lnTo>
                        <a:pt x="18" y="790"/>
                      </a:lnTo>
                      <a:lnTo>
                        <a:pt x="13" y="776"/>
                      </a:lnTo>
                      <a:lnTo>
                        <a:pt x="10" y="759"/>
                      </a:lnTo>
                      <a:lnTo>
                        <a:pt x="6" y="738"/>
                      </a:lnTo>
                      <a:lnTo>
                        <a:pt x="2" y="716"/>
                      </a:lnTo>
                      <a:lnTo>
                        <a:pt x="1" y="692"/>
                      </a:lnTo>
                      <a:lnTo>
                        <a:pt x="0" y="665"/>
                      </a:lnTo>
                      <a:lnTo>
                        <a:pt x="1" y="638"/>
                      </a:lnTo>
                      <a:lnTo>
                        <a:pt x="2" y="610"/>
                      </a:lnTo>
                      <a:lnTo>
                        <a:pt x="6" y="581"/>
                      </a:lnTo>
                      <a:lnTo>
                        <a:pt x="11" y="551"/>
                      </a:lnTo>
                      <a:lnTo>
                        <a:pt x="18" y="521"/>
                      </a:lnTo>
                      <a:lnTo>
                        <a:pt x="24" y="500"/>
                      </a:lnTo>
                      <a:lnTo>
                        <a:pt x="29" y="480"/>
                      </a:lnTo>
                      <a:lnTo>
                        <a:pt x="35" y="457"/>
                      </a:lnTo>
                      <a:lnTo>
                        <a:pt x="40" y="437"/>
                      </a:lnTo>
                      <a:lnTo>
                        <a:pt x="45" y="416"/>
                      </a:lnTo>
                      <a:lnTo>
                        <a:pt x="50" y="395"/>
                      </a:lnTo>
                      <a:lnTo>
                        <a:pt x="53" y="374"/>
                      </a:lnTo>
                      <a:lnTo>
                        <a:pt x="57" y="353"/>
                      </a:lnTo>
                      <a:lnTo>
                        <a:pt x="59" y="333"/>
                      </a:lnTo>
                      <a:lnTo>
                        <a:pt x="61" y="312"/>
                      </a:lnTo>
                      <a:lnTo>
                        <a:pt x="62" y="291"/>
                      </a:lnTo>
                      <a:lnTo>
                        <a:pt x="62" y="270"/>
                      </a:lnTo>
                      <a:lnTo>
                        <a:pt x="61" y="249"/>
                      </a:lnTo>
                      <a:lnTo>
                        <a:pt x="58" y="227"/>
                      </a:lnTo>
                      <a:lnTo>
                        <a:pt x="54" y="206"/>
                      </a:lnTo>
                      <a:lnTo>
                        <a:pt x="50" y="186"/>
                      </a:lnTo>
                      <a:lnTo>
                        <a:pt x="48" y="163"/>
                      </a:lnTo>
                      <a:lnTo>
                        <a:pt x="56" y="135"/>
                      </a:lnTo>
                      <a:lnTo>
                        <a:pt x="70" y="104"/>
                      </a:lnTo>
                      <a:lnTo>
                        <a:pt x="91" y="71"/>
                      </a:lnTo>
                      <a:lnTo>
                        <a:pt x="116" y="43"/>
                      </a:lnTo>
                      <a:lnTo>
                        <a:pt x="145" y="19"/>
                      </a:lnTo>
                      <a:lnTo>
                        <a:pt x="177" y="4"/>
                      </a:lnTo>
                      <a:lnTo>
                        <a:pt x="209" y="0"/>
                      </a:lnTo>
                      <a:lnTo>
                        <a:pt x="217" y="2"/>
                      </a:lnTo>
                      <a:lnTo>
                        <a:pt x="225" y="6"/>
                      </a:lnTo>
                      <a:lnTo>
                        <a:pt x="232" y="13"/>
                      </a:lnTo>
                      <a:lnTo>
                        <a:pt x="240" y="19"/>
                      </a:lnTo>
                      <a:lnTo>
                        <a:pt x="247" y="28"/>
                      </a:lnTo>
                      <a:lnTo>
                        <a:pt x="254" y="37"/>
                      </a:lnTo>
                      <a:lnTo>
                        <a:pt x="261" y="45"/>
                      </a:lnTo>
                      <a:lnTo>
                        <a:pt x="269" y="54"/>
                      </a:lnTo>
                      <a:lnTo>
                        <a:pt x="273" y="59"/>
                      </a:lnTo>
                      <a:lnTo>
                        <a:pt x="280" y="66"/>
                      </a:lnTo>
                      <a:lnTo>
                        <a:pt x="286" y="70"/>
                      </a:lnTo>
                      <a:lnTo>
                        <a:pt x="290" y="75"/>
                      </a:lnTo>
                      <a:lnTo>
                        <a:pt x="296" y="79"/>
                      </a:lnTo>
                      <a:lnTo>
                        <a:pt x="301" y="82"/>
                      </a:lnTo>
                      <a:lnTo>
                        <a:pt x="306" y="84"/>
                      </a:lnTo>
                      <a:lnTo>
                        <a:pt x="309" y="85"/>
                      </a:lnTo>
                      <a:lnTo>
                        <a:pt x="324" y="85"/>
                      </a:lnTo>
                      <a:lnTo>
                        <a:pt x="341" y="83"/>
                      </a:lnTo>
                      <a:lnTo>
                        <a:pt x="357" y="76"/>
                      </a:lnTo>
                      <a:lnTo>
                        <a:pt x="374" y="69"/>
                      </a:lnTo>
                      <a:lnTo>
                        <a:pt x="390" y="61"/>
                      </a:lnTo>
                      <a:lnTo>
                        <a:pt x="404" y="54"/>
                      </a:lnTo>
                      <a:lnTo>
                        <a:pt x="417" y="50"/>
                      </a:lnTo>
                      <a:lnTo>
                        <a:pt x="430" y="50"/>
                      </a:lnTo>
                      <a:lnTo>
                        <a:pt x="446" y="56"/>
                      </a:lnTo>
                      <a:lnTo>
                        <a:pt x="460" y="62"/>
                      </a:lnTo>
                      <a:lnTo>
                        <a:pt x="472" y="71"/>
                      </a:lnTo>
                      <a:lnTo>
                        <a:pt x="483" y="80"/>
                      </a:lnTo>
                      <a:lnTo>
                        <a:pt x="491" y="92"/>
                      </a:lnTo>
                      <a:lnTo>
                        <a:pt x="498" y="105"/>
                      </a:lnTo>
                      <a:lnTo>
                        <a:pt x="503" y="119"/>
                      </a:lnTo>
                      <a:lnTo>
                        <a:pt x="508" y="135"/>
                      </a:lnTo>
                      <a:lnTo>
                        <a:pt x="511" y="150"/>
                      </a:lnTo>
                      <a:lnTo>
                        <a:pt x="512" y="167"/>
                      </a:lnTo>
                      <a:lnTo>
                        <a:pt x="513" y="184"/>
                      </a:lnTo>
                      <a:lnTo>
                        <a:pt x="513" y="202"/>
                      </a:lnTo>
                      <a:lnTo>
                        <a:pt x="513" y="221"/>
                      </a:lnTo>
                      <a:lnTo>
                        <a:pt x="512" y="239"/>
                      </a:lnTo>
                      <a:lnTo>
                        <a:pt x="511" y="256"/>
                      </a:lnTo>
                      <a:lnTo>
                        <a:pt x="509" y="274"/>
                      </a:lnTo>
                      <a:lnTo>
                        <a:pt x="483" y="314"/>
                      </a:lnTo>
                      <a:lnTo>
                        <a:pt x="460" y="357"/>
                      </a:lnTo>
                      <a:lnTo>
                        <a:pt x="443" y="399"/>
                      </a:lnTo>
                      <a:lnTo>
                        <a:pt x="430" y="440"/>
                      </a:lnTo>
                      <a:lnTo>
                        <a:pt x="419" y="483"/>
                      </a:lnTo>
                      <a:lnTo>
                        <a:pt x="409" y="525"/>
                      </a:lnTo>
                      <a:lnTo>
                        <a:pt x="402" y="567"/>
                      </a:lnTo>
                      <a:lnTo>
                        <a:pt x="396" y="607"/>
                      </a:lnTo>
                      <a:lnTo>
                        <a:pt x="388" y="646"/>
                      </a:lnTo>
                      <a:lnTo>
                        <a:pt x="381" y="684"/>
                      </a:lnTo>
                      <a:lnTo>
                        <a:pt x="373" y="720"/>
                      </a:lnTo>
                      <a:lnTo>
                        <a:pt x="361" y="754"/>
                      </a:lnTo>
                      <a:lnTo>
                        <a:pt x="346" y="785"/>
                      </a:lnTo>
                      <a:lnTo>
                        <a:pt x="328" y="815"/>
                      </a:lnTo>
                      <a:lnTo>
                        <a:pt x="305" y="841"/>
                      </a:lnTo>
                      <a:lnTo>
                        <a:pt x="277" y="864"/>
                      </a:lnTo>
                      <a:lnTo>
                        <a:pt x="261" y="854"/>
                      </a:lnTo>
                      <a:lnTo>
                        <a:pt x="252" y="840"/>
                      </a:lnTo>
                      <a:lnTo>
                        <a:pt x="248" y="819"/>
                      </a:lnTo>
                      <a:lnTo>
                        <a:pt x="248" y="794"/>
                      </a:lnTo>
                      <a:lnTo>
                        <a:pt x="252" y="764"/>
                      </a:lnTo>
                      <a:lnTo>
                        <a:pt x="254" y="732"/>
                      </a:lnTo>
                      <a:lnTo>
                        <a:pt x="258" y="697"/>
                      </a:lnTo>
                      <a:lnTo>
                        <a:pt x="258" y="658"/>
                      </a:lnTo>
                      <a:lnTo>
                        <a:pt x="257" y="629"/>
                      </a:lnTo>
                      <a:lnTo>
                        <a:pt x="255" y="602"/>
                      </a:lnTo>
                      <a:lnTo>
                        <a:pt x="254" y="577"/>
                      </a:lnTo>
                      <a:lnTo>
                        <a:pt x="252" y="555"/>
                      </a:lnTo>
                      <a:lnTo>
                        <a:pt x="250" y="535"/>
                      </a:lnTo>
                      <a:lnTo>
                        <a:pt x="248" y="519"/>
                      </a:lnTo>
                      <a:lnTo>
                        <a:pt x="247" y="504"/>
                      </a:lnTo>
                      <a:lnTo>
                        <a:pt x="244" y="491"/>
                      </a:lnTo>
                      <a:lnTo>
                        <a:pt x="242" y="481"/>
                      </a:lnTo>
                      <a:lnTo>
                        <a:pt x="238" y="473"/>
                      </a:lnTo>
                      <a:lnTo>
                        <a:pt x="236" y="467"/>
                      </a:lnTo>
                      <a:lnTo>
                        <a:pt x="232" y="463"/>
                      </a:lnTo>
                      <a:lnTo>
                        <a:pt x="229" y="461"/>
                      </a:lnTo>
                      <a:lnTo>
                        <a:pt x="225" y="461"/>
                      </a:lnTo>
                      <a:lnTo>
                        <a:pt x="221" y="464"/>
                      </a:lnTo>
                      <a:lnTo>
                        <a:pt x="217" y="469"/>
                      </a:lnTo>
                      <a:lnTo>
                        <a:pt x="215" y="469"/>
                      </a:lnTo>
                      <a:lnTo>
                        <a:pt x="219" y="463"/>
                      </a:lnTo>
                      <a:lnTo>
                        <a:pt x="219" y="457"/>
                      </a:lnTo>
                      <a:lnTo>
                        <a:pt x="211" y="463"/>
                      </a:lnTo>
                      <a:lnTo>
                        <a:pt x="204" y="470"/>
                      </a:lnTo>
                      <a:lnTo>
                        <a:pt x="200" y="480"/>
                      </a:lnTo>
                      <a:lnTo>
                        <a:pt x="196" y="490"/>
                      </a:lnTo>
                      <a:lnTo>
                        <a:pt x="192" y="500"/>
                      </a:lnTo>
                      <a:lnTo>
                        <a:pt x="189" y="511"/>
                      </a:lnTo>
                      <a:lnTo>
                        <a:pt x="185" y="521"/>
                      </a:lnTo>
                      <a:lnTo>
                        <a:pt x="182" y="530"/>
                      </a:lnTo>
                      <a:lnTo>
                        <a:pt x="178" y="537"/>
                      </a:lnTo>
                      <a:lnTo>
                        <a:pt x="169" y="550"/>
                      </a:lnTo>
                      <a:lnTo>
                        <a:pt x="162" y="561"/>
                      </a:lnTo>
                      <a:lnTo>
                        <a:pt x="159" y="572"/>
                      </a:lnTo>
                      <a:lnTo>
                        <a:pt x="155" y="582"/>
                      </a:lnTo>
                      <a:lnTo>
                        <a:pt x="151" y="593"/>
                      </a:lnTo>
                      <a:lnTo>
                        <a:pt x="149" y="603"/>
                      </a:lnTo>
                      <a:lnTo>
                        <a:pt x="144" y="613"/>
                      </a:lnTo>
                      <a:lnTo>
                        <a:pt x="138" y="626"/>
                      </a:lnTo>
                      <a:lnTo>
                        <a:pt x="131" y="641"/>
                      </a:lnTo>
                      <a:lnTo>
                        <a:pt x="123" y="655"/>
                      </a:lnTo>
                      <a:lnTo>
                        <a:pt x="115" y="672"/>
                      </a:lnTo>
                      <a:lnTo>
                        <a:pt x="108" y="689"/>
                      </a:lnTo>
                      <a:lnTo>
                        <a:pt x="100" y="706"/>
                      </a:lnTo>
                      <a:lnTo>
                        <a:pt x="92" y="723"/>
                      </a:lnTo>
                      <a:lnTo>
                        <a:pt x="85" y="740"/>
                      </a:lnTo>
                      <a:lnTo>
                        <a:pt x="79" y="755"/>
                      </a:lnTo>
                      <a:lnTo>
                        <a:pt x="71" y="770"/>
                      </a:lnTo>
                      <a:lnTo>
                        <a:pt x="65" y="781"/>
                      </a:lnTo>
                      <a:lnTo>
                        <a:pt x="61" y="793"/>
                      </a:lnTo>
                      <a:lnTo>
                        <a:pt x="56" y="801"/>
                      </a:lnTo>
                      <a:lnTo>
                        <a:pt x="51" y="806"/>
                      </a:lnTo>
                      <a:lnTo>
                        <a:pt x="48" y="809"/>
                      </a:lnTo>
                      <a:lnTo>
                        <a:pt x="46" y="807"/>
                      </a:lnTo>
                      <a:lnTo>
                        <a:pt x="45" y="802"/>
                      </a:lnTo>
                      <a:close/>
                      <a:moveTo>
                        <a:pt x="311" y="78"/>
                      </a:moveTo>
                      <a:lnTo>
                        <a:pt x="310" y="80"/>
                      </a:lnTo>
                      <a:lnTo>
                        <a:pt x="306" y="80"/>
                      </a:lnTo>
                      <a:lnTo>
                        <a:pt x="304" y="82"/>
                      </a:lnTo>
                      <a:lnTo>
                        <a:pt x="307" y="84"/>
                      </a:lnTo>
                      <a:lnTo>
                        <a:pt x="310" y="88"/>
                      </a:lnTo>
                      <a:lnTo>
                        <a:pt x="311" y="96"/>
                      </a:lnTo>
                      <a:lnTo>
                        <a:pt x="310" y="106"/>
                      </a:lnTo>
                      <a:lnTo>
                        <a:pt x="309" y="119"/>
                      </a:lnTo>
                      <a:lnTo>
                        <a:pt x="307" y="134"/>
                      </a:lnTo>
                      <a:lnTo>
                        <a:pt x="306" y="148"/>
                      </a:lnTo>
                      <a:lnTo>
                        <a:pt x="307" y="162"/>
                      </a:lnTo>
                      <a:lnTo>
                        <a:pt x="310" y="175"/>
                      </a:lnTo>
                      <a:lnTo>
                        <a:pt x="311" y="78"/>
                      </a:lnTo>
                      <a:close/>
                    </a:path>
                  </a:pathLst>
                </a:custGeom>
                <a:solidFill>
                  <a:srgbClr val="FF9966"/>
                </a:solidFill>
                <a:ln w="3175" cmpd="sng">
                  <a:solidFill>
                    <a:schemeClr val="tx1"/>
                  </a:solidFill>
                  <a:round/>
                </a:ln>
              </p:spPr>
              <p:txBody>
                <a:bodyPr/>
                <a:lstStyle/>
                <a:p>
                  <a:endParaRPr lang="en-IN"/>
                </a:p>
              </p:txBody>
            </p:sp>
            <p:sp>
              <p:nvSpPr>
                <p:cNvPr id="59405" name="Freeform 13"/>
                <p:cNvSpPr>
                  <a:spLocks noChangeAspect="1"/>
                </p:cNvSpPr>
                <p:nvPr/>
              </p:nvSpPr>
              <p:spPr bwMode="auto">
                <a:xfrm rot="-717913">
                  <a:off x="3498" y="2890"/>
                  <a:ext cx="4" cy="53"/>
                </a:xfrm>
                <a:custGeom>
                  <a:avLst/>
                  <a:gdLst>
                    <a:gd name="T0" fmla="*/ 7 w 7"/>
                    <a:gd name="T1" fmla="*/ 0 h 97"/>
                    <a:gd name="T2" fmla="*/ 7 w 7"/>
                    <a:gd name="T3" fmla="*/ 0 h 97"/>
                    <a:gd name="T4" fmla="*/ 6 w 7"/>
                    <a:gd name="T5" fmla="*/ 2 h 97"/>
                    <a:gd name="T6" fmla="*/ 2 w 7"/>
                    <a:gd name="T7" fmla="*/ 2 h 97"/>
                    <a:gd name="T8" fmla="*/ 0 w 7"/>
                    <a:gd name="T9" fmla="*/ 4 h 97"/>
                    <a:gd name="T10" fmla="*/ 3 w 7"/>
                    <a:gd name="T11" fmla="*/ 6 h 97"/>
                    <a:gd name="T12" fmla="*/ 3 w 7"/>
                    <a:gd name="T13" fmla="*/ 6 h 97"/>
                    <a:gd name="T14" fmla="*/ 6 w 7"/>
                    <a:gd name="T15" fmla="*/ 10 h 97"/>
                    <a:gd name="T16" fmla="*/ 7 w 7"/>
                    <a:gd name="T17" fmla="*/ 18 h 97"/>
                    <a:gd name="T18" fmla="*/ 6 w 7"/>
                    <a:gd name="T19" fmla="*/ 28 h 97"/>
                    <a:gd name="T20" fmla="*/ 5 w 7"/>
                    <a:gd name="T21" fmla="*/ 41 h 97"/>
                    <a:gd name="T22" fmla="*/ 3 w 7"/>
                    <a:gd name="T23" fmla="*/ 56 h 97"/>
                    <a:gd name="T24" fmla="*/ 2 w 7"/>
                    <a:gd name="T25" fmla="*/ 70 h 97"/>
                    <a:gd name="T26" fmla="*/ 3 w 7"/>
                    <a:gd name="T27" fmla="*/ 84 h 97"/>
                    <a:gd name="T28" fmla="*/ 6 w 7"/>
                    <a:gd name="T2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97">
                      <a:moveTo>
                        <a:pt x="7" y="0"/>
                      </a:moveTo>
                      <a:lnTo>
                        <a:pt x="7" y="0"/>
                      </a:lnTo>
                      <a:lnTo>
                        <a:pt x="6" y="2"/>
                      </a:lnTo>
                      <a:lnTo>
                        <a:pt x="2" y="2"/>
                      </a:lnTo>
                      <a:lnTo>
                        <a:pt x="0" y="4"/>
                      </a:lnTo>
                      <a:lnTo>
                        <a:pt x="3" y="6"/>
                      </a:lnTo>
                      <a:lnTo>
                        <a:pt x="3" y="6"/>
                      </a:lnTo>
                      <a:lnTo>
                        <a:pt x="6" y="10"/>
                      </a:lnTo>
                      <a:lnTo>
                        <a:pt x="7" y="18"/>
                      </a:lnTo>
                      <a:lnTo>
                        <a:pt x="6" y="28"/>
                      </a:lnTo>
                      <a:lnTo>
                        <a:pt x="5" y="41"/>
                      </a:lnTo>
                      <a:lnTo>
                        <a:pt x="3" y="56"/>
                      </a:lnTo>
                      <a:lnTo>
                        <a:pt x="2" y="70"/>
                      </a:lnTo>
                      <a:lnTo>
                        <a:pt x="3" y="84"/>
                      </a:lnTo>
                      <a:lnTo>
                        <a:pt x="6" y="9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06" name="Freeform 14"/>
                <p:cNvSpPr>
                  <a:spLocks noChangeAspect="1"/>
                </p:cNvSpPr>
                <p:nvPr/>
              </p:nvSpPr>
              <p:spPr bwMode="auto">
                <a:xfrm rot="-717913">
                  <a:off x="3393" y="3001"/>
                  <a:ext cx="204" cy="46"/>
                </a:xfrm>
                <a:custGeom>
                  <a:avLst/>
                  <a:gdLst>
                    <a:gd name="T0" fmla="*/ 0 w 384"/>
                    <a:gd name="T1" fmla="*/ 0 h 89"/>
                    <a:gd name="T2" fmla="*/ 0 w 384"/>
                    <a:gd name="T3" fmla="*/ 0 h 89"/>
                    <a:gd name="T4" fmla="*/ 11 w 384"/>
                    <a:gd name="T5" fmla="*/ 1 h 89"/>
                    <a:gd name="T6" fmla="*/ 23 w 384"/>
                    <a:gd name="T7" fmla="*/ 5 h 89"/>
                    <a:gd name="T8" fmla="*/ 34 w 384"/>
                    <a:gd name="T9" fmla="*/ 8 h 89"/>
                    <a:gd name="T10" fmla="*/ 46 w 384"/>
                    <a:gd name="T11" fmla="*/ 13 h 89"/>
                    <a:gd name="T12" fmla="*/ 57 w 384"/>
                    <a:gd name="T13" fmla="*/ 17 h 89"/>
                    <a:gd name="T14" fmla="*/ 69 w 384"/>
                    <a:gd name="T15" fmla="*/ 21 h 89"/>
                    <a:gd name="T16" fmla="*/ 79 w 384"/>
                    <a:gd name="T17" fmla="*/ 24 h 89"/>
                    <a:gd name="T18" fmla="*/ 90 w 384"/>
                    <a:gd name="T19" fmla="*/ 26 h 89"/>
                    <a:gd name="T20" fmla="*/ 90 w 384"/>
                    <a:gd name="T21" fmla="*/ 26 h 89"/>
                    <a:gd name="T22" fmla="*/ 103 w 384"/>
                    <a:gd name="T23" fmla="*/ 27 h 89"/>
                    <a:gd name="T24" fmla="*/ 117 w 384"/>
                    <a:gd name="T25" fmla="*/ 27 h 89"/>
                    <a:gd name="T26" fmla="*/ 129 w 384"/>
                    <a:gd name="T27" fmla="*/ 26 h 89"/>
                    <a:gd name="T28" fmla="*/ 139 w 384"/>
                    <a:gd name="T29" fmla="*/ 24 h 89"/>
                    <a:gd name="T30" fmla="*/ 152 w 384"/>
                    <a:gd name="T31" fmla="*/ 22 h 89"/>
                    <a:gd name="T32" fmla="*/ 162 w 384"/>
                    <a:gd name="T33" fmla="*/ 21 h 89"/>
                    <a:gd name="T34" fmla="*/ 175 w 384"/>
                    <a:gd name="T35" fmla="*/ 20 h 89"/>
                    <a:gd name="T36" fmla="*/ 188 w 384"/>
                    <a:gd name="T37" fmla="*/ 21 h 89"/>
                    <a:gd name="T38" fmla="*/ 188 w 384"/>
                    <a:gd name="T39" fmla="*/ 21 h 89"/>
                    <a:gd name="T40" fmla="*/ 200 w 384"/>
                    <a:gd name="T41" fmla="*/ 24 h 89"/>
                    <a:gd name="T42" fmla="*/ 213 w 384"/>
                    <a:gd name="T43" fmla="*/ 29 h 89"/>
                    <a:gd name="T44" fmla="*/ 227 w 384"/>
                    <a:gd name="T45" fmla="*/ 37 h 89"/>
                    <a:gd name="T46" fmla="*/ 240 w 384"/>
                    <a:gd name="T47" fmla="*/ 44 h 89"/>
                    <a:gd name="T48" fmla="*/ 254 w 384"/>
                    <a:gd name="T49" fmla="*/ 53 h 89"/>
                    <a:gd name="T50" fmla="*/ 268 w 384"/>
                    <a:gd name="T51" fmla="*/ 61 h 89"/>
                    <a:gd name="T52" fmla="*/ 280 w 384"/>
                    <a:gd name="T53" fmla="*/ 69 h 89"/>
                    <a:gd name="T54" fmla="*/ 292 w 384"/>
                    <a:gd name="T55" fmla="*/ 73 h 89"/>
                    <a:gd name="T56" fmla="*/ 292 w 384"/>
                    <a:gd name="T57" fmla="*/ 73 h 89"/>
                    <a:gd name="T58" fmla="*/ 303 w 384"/>
                    <a:gd name="T59" fmla="*/ 76 h 89"/>
                    <a:gd name="T60" fmla="*/ 314 w 384"/>
                    <a:gd name="T61" fmla="*/ 77 h 89"/>
                    <a:gd name="T62" fmla="*/ 326 w 384"/>
                    <a:gd name="T63" fmla="*/ 78 h 89"/>
                    <a:gd name="T64" fmla="*/ 338 w 384"/>
                    <a:gd name="T65" fmla="*/ 78 h 89"/>
                    <a:gd name="T66" fmla="*/ 349 w 384"/>
                    <a:gd name="T67" fmla="*/ 79 h 89"/>
                    <a:gd name="T68" fmla="*/ 361 w 384"/>
                    <a:gd name="T69" fmla="*/ 81 h 89"/>
                    <a:gd name="T70" fmla="*/ 373 w 384"/>
                    <a:gd name="T71" fmla="*/ 85 h 89"/>
                    <a:gd name="T72" fmla="*/ 384 w 384"/>
                    <a:gd name="T73"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89">
                      <a:moveTo>
                        <a:pt x="0" y="0"/>
                      </a:moveTo>
                      <a:lnTo>
                        <a:pt x="0" y="0"/>
                      </a:lnTo>
                      <a:lnTo>
                        <a:pt x="11" y="1"/>
                      </a:lnTo>
                      <a:lnTo>
                        <a:pt x="23" y="5"/>
                      </a:lnTo>
                      <a:lnTo>
                        <a:pt x="34" y="8"/>
                      </a:lnTo>
                      <a:lnTo>
                        <a:pt x="46" y="13"/>
                      </a:lnTo>
                      <a:lnTo>
                        <a:pt x="57" y="17"/>
                      </a:lnTo>
                      <a:lnTo>
                        <a:pt x="69" y="21"/>
                      </a:lnTo>
                      <a:lnTo>
                        <a:pt x="79" y="24"/>
                      </a:lnTo>
                      <a:lnTo>
                        <a:pt x="90" y="26"/>
                      </a:lnTo>
                      <a:lnTo>
                        <a:pt x="90" y="26"/>
                      </a:lnTo>
                      <a:lnTo>
                        <a:pt x="103" y="27"/>
                      </a:lnTo>
                      <a:lnTo>
                        <a:pt x="117" y="27"/>
                      </a:lnTo>
                      <a:lnTo>
                        <a:pt x="129" y="26"/>
                      </a:lnTo>
                      <a:lnTo>
                        <a:pt x="139" y="24"/>
                      </a:lnTo>
                      <a:lnTo>
                        <a:pt x="152" y="22"/>
                      </a:lnTo>
                      <a:lnTo>
                        <a:pt x="162" y="21"/>
                      </a:lnTo>
                      <a:lnTo>
                        <a:pt x="175" y="20"/>
                      </a:lnTo>
                      <a:lnTo>
                        <a:pt x="188" y="21"/>
                      </a:lnTo>
                      <a:lnTo>
                        <a:pt x="188" y="21"/>
                      </a:lnTo>
                      <a:lnTo>
                        <a:pt x="200" y="24"/>
                      </a:lnTo>
                      <a:lnTo>
                        <a:pt x="213" y="29"/>
                      </a:lnTo>
                      <a:lnTo>
                        <a:pt x="227" y="37"/>
                      </a:lnTo>
                      <a:lnTo>
                        <a:pt x="240" y="44"/>
                      </a:lnTo>
                      <a:lnTo>
                        <a:pt x="254" y="53"/>
                      </a:lnTo>
                      <a:lnTo>
                        <a:pt x="268" y="61"/>
                      </a:lnTo>
                      <a:lnTo>
                        <a:pt x="280" y="69"/>
                      </a:lnTo>
                      <a:lnTo>
                        <a:pt x="292" y="73"/>
                      </a:lnTo>
                      <a:lnTo>
                        <a:pt x="292" y="73"/>
                      </a:lnTo>
                      <a:lnTo>
                        <a:pt x="303" y="76"/>
                      </a:lnTo>
                      <a:lnTo>
                        <a:pt x="314" y="77"/>
                      </a:lnTo>
                      <a:lnTo>
                        <a:pt x="326" y="78"/>
                      </a:lnTo>
                      <a:lnTo>
                        <a:pt x="338" y="78"/>
                      </a:lnTo>
                      <a:lnTo>
                        <a:pt x="349" y="79"/>
                      </a:lnTo>
                      <a:lnTo>
                        <a:pt x="361" y="81"/>
                      </a:lnTo>
                      <a:lnTo>
                        <a:pt x="373" y="85"/>
                      </a:lnTo>
                      <a:lnTo>
                        <a:pt x="384" y="89"/>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9407" name="Group 15"/>
              <p:cNvGrpSpPr>
                <a:grpSpLocks noChangeAspect="1"/>
              </p:cNvGrpSpPr>
              <p:nvPr/>
            </p:nvGrpSpPr>
            <p:grpSpPr bwMode="auto">
              <a:xfrm rot="843576">
                <a:off x="3659" y="2949"/>
                <a:ext cx="313" cy="447"/>
                <a:chOff x="3624" y="2828"/>
                <a:chExt cx="296" cy="490"/>
              </a:xfrm>
            </p:grpSpPr>
            <p:sp>
              <p:nvSpPr>
                <p:cNvPr id="59408" name="Freeform 16"/>
                <p:cNvSpPr>
                  <a:spLocks noChangeAspect="1" noEditPoints="1"/>
                </p:cNvSpPr>
                <p:nvPr/>
              </p:nvSpPr>
              <p:spPr bwMode="auto">
                <a:xfrm rot="-717913">
                  <a:off x="3624" y="2828"/>
                  <a:ext cx="296" cy="490"/>
                </a:xfrm>
                <a:custGeom>
                  <a:avLst/>
                  <a:gdLst>
                    <a:gd name="T0" fmla="*/ 36 w 556"/>
                    <a:gd name="T1" fmla="*/ 875 h 934"/>
                    <a:gd name="T2" fmla="*/ 18 w 556"/>
                    <a:gd name="T3" fmla="*/ 853 h 934"/>
                    <a:gd name="T4" fmla="*/ 5 w 556"/>
                    <a:gd name="T5" fmla="*/ 797 h 934"/>
                    <a:gd name="T6" fmla="*/ 0 w 556"/>
                    <a:gd name="T7" fmla="*/ 719 h 934"/>
                    <a:gd name="T8" fmla="*/ 6 w 556"/>
                    <a:gd name="T9" fmla="*/ 627 h 934"/>
                    <a:gd name="T10" fmla="*/ 25 w 556"/>
                    <a:gd name="T11" fmla="*/ 538 h 934"/>
                    <a:gd name="T12" fmla="*/ 44 w 556"/>
                    <a:gd name="T13" fmla="*/ 471 h 934"/>
                    <a:gd name="T14" fmla="*/ 58 w 556"/>
                    <a:gd name="T15" fmla="*/ 403 h 934"/>
                    <a:gd name="T16" fmla="*/ 68 w 556"/>
                    <a:gd name="T17" fmla="*/ 335 h 934"/>
                    <a:gd name="T18" fmla="*/ 68 w 556"/>
                    <a:gd name="T19" fmla="*/ 268 h 934"/>
                    <a:gd name="T20" fmla="*/ 57 w 556"/>
                    <a:gd name="T21" fmla="*/ 199 h 934"/>
                    <a:gd name="T22" fmla="*/ 57 w 556"/>
                    <a:gd name="T23" fmla="*/ 160 h 934"/>
                    <a:gd name="T24" fmla="*/ 77 w 556"/>
                    <a:gd name="T25" fmla="*/ 110 h 934"/>
                    <a:gd name="T26" fmla="*/ 113 w 556"/>
                    <a:gd name="T27" fmla="*/ 60 h 934"/>
                    <a:gd name="T28" fmla="*/ 160 w 556"/>
                    <a:gd name="T29" fmla="*/ 19 h 934"/>
                    <a:gd name="T30" fmla="*/ 211 w 556"/>
                    <a:gd name="T31" fmla="*/ 0 h 934"/>
                    <a:gd name="T32" fmla="*/ 244 w 556"/>
                    <a:gd name="T33" fmla="*/ 6 h 934"/>
                    <a:gd name="T34" fmla="*/ 269 w 556"/>
                    <a:gd name="T35" fmla="*/ 30 h 934"/>
                    <a:gd name="T36" fmla="*/ 293 w 556"/>
                    <a:gd name="T37" fmla="*/ 58 h 934"/>
                    <a:gd name="T38" fmla="*/ 310 w 556"/>
                    <a:gd name="T39" fmla="*/ 75 h 934"/>
                    <a:gd name="T40" fmla="*/ 328 w 556"/>
                    <a:gd name="T41" fmla="*/ 87 h 934"/>
                    <a:gd name="T42" fmla="*/ 353 w 556"/>
                    <a:gd name="T43" fmla="*/ 92 h 934"/>
                    <a:gd name="T44" fmla="*/ 406 w 556"/>
                    <a:gd name="T45" fmla="*/ 74 h 934"/>
                    <a:gd name="T46" fmla="*/ 452 w 556"/>
                    <a:gd name="T47" fmla="*/ 56 h 934"/>
                    <a:gd name="T48" fmla="*/ 498 w 556"/>
                    <a:gd name="T49" fmla="*/ 69 h 934"/>
                    <a:gd name="T50" fmla="*/ 532 w 556"/>
                    <a:gd name="T51" fmla="*/ 100 h 934"/>
                    <a:gd name="T52" fmla="*/ 550 w 556"/>
                    <a:gd name="T53" fmla="*/ 145 h 934"/>
                    <a:gd name="T54" fmla="*/ 556 w 556"/>
                    <a:gd name="T55" fmla="*/ 199 h 934"/>
                    <a:gd name="T56" fmla="*/ 555 w 556"/>
                    <a:gd name="T57" fmla="*/ 256 h 934"/>
                    <a:gd name="T58" fmla="*/ 523 w 556"/>
                    <a:gd name="T59" fmla="*/ 339 h 934"/>
                    <a:gd name="T60" fmla="*/ 465 w 556"/>
                    <a:gd name="T61" fmla="*/ 476 h 934"/>
                    <a:gd name="T62" fmla="*/ 434 w 556"/>
                    <a:gd name="T63" fmla="*/ 611 h 934"/>
                    <a:gd name="T64" fmla="*/ 413 w 556"/>
                    <a:gd name="T65" fmla="*/ 738 h 934"/>
                    <a:gd name="T66" fmla="*/ 374 w 556"/>
                    <a:gd name="T67" fmla="*/ 848 h 934"/>
                    <a:gd name="T68" fmla="*/ 299 w 556"/>
                    <a:gd name="T69" fmla="*/ 934 h 934"/>
                    <a:gd name="T70" fmla="*/ 276 w 556"/>
                    <a:gd name="T71" fmla="*/ 915 h 934"/>
                    <a:gd name="T72" fmla="*/ 267 w 556"/>
                    <a:gd name="T73" fmla="*/ 884 h 934"/>
                    <a:gd name="T74" fmla="*/ 269 w 556"/>
                    <a:gd name="T75" fmla="*/ 842 h 934"/>
                    <a:gd name="T76" fmla="*/ 273 w 556"/>
                    <a:gd name="T77" fmla="*/ 790 h 934"/>
                    <a:gd name="T78" fmla="*/ 277 w 556"/>
                    <a:gd name="T79" fmla="*/ 731 h 934"/>
                    <a:gd name="T80" fmla="*/ 275 w 556"/>
                    <a:gd name="T81" fmla="*/ 650 h 934"/>
                    <a:gd name="T82" fmla="*/ 271 w 556"/>
                    <a:gd name="T83" fmla="*/ 578 h 934"/>
                    <a:gd name="T84" fmla="*/ 265 w 556"/>
                    <a:gd name="T85" fmla="*/ 530 h 934"/>
                    <a:gd name="T86" fmla="*/ 255 w 556"/>
                    <a:gd name="T87" fmla="*/ 504 h 934"/>
                    <a:gd name="T88" fmla="*/ 243 w 556"/>
                    <a:gd name="T89" fmla="*/ 499 h 934"/>
                    <a:gd name="T90" fmla="*/ 232 w 556"/>
                    <a:gd name="T91" fmla="*/ 507 h 934"/>
                    <a:gd name="T92" fmla="*/ 227 w 556"/>
                    <a:gd name="T93" fmla="*/ 500 h 934"/>
                    <a:gd name="T94" fmla="*/ 211 w 556"/>
                    <a:gd name="T95" fmla="*/ 529 h 934"/>
                    <a:gd name="T96" fmla="*/ 201 w 556"/>
                    <a:gd name="T97" fmla="*/ 563 h 934"/>
                    <a:gd name="T98" fmla="*/ 184 w 556"/>
                    <a:gd name="T99" fmla="*/ 594 h 934"/>
                    <a:gd name="T100" fmla="*/ 168 w 556"/>
                    <a:gd name="T101" fmla="*/ 628 h 934"/>
                    <a:gd name="T102" fmla="*/ 156 w 556"/>
                    <a:gd name="T103" fmla="*/ 663 h 934"/>
                    <a:gd name="T104" fmla="*/ 132 w 556"/>
                    <a:gd name="T105" fmla="*/ 707 h 934"/>
                    <a:gd name="T106" fmla="*/ 108 w 556"/>
                    <a:gd name="T107" fmla="*/ 762 h 934"/>
                    <a:gd name="T108" fmla="*/ 83 w 556"/>
                    <a:gd name="T109" fmla="*/ 814 h 934"/>
                    <a:gd name="T110" fmla="*/ 64 w 556"/>
                    <a:gd name="T111" fmla="*/ 855 h 934"/>
                    <a:gd name="T112" fmla="*/ 51 w 556"/>
                    <a:gd name="T113" fmla="*/ 872 h 934"/>
                    <a:gd name="T114" fmla="*/ 338 w 556"/>
                    <a:gd name="T115" fmla="*/ 83 h 934"/>
                    <a:gd name="T116" fmla="*/ 330 w 556"/>
                    <a:gd name="T117" fmla="*/ 87 h 934"/>
                    <a:gd name="T118" fmla="*/ 333 w 556"/>
                    <a:gd name="T119" fmla="*/ 108 h 934"/>
                    <a:gd name="T120" fmla="*/ 316 w 556"/>
                    <a:gd name="T121" fmla="*/ 168 h 934"/>
                    <a:gd name="T122" fmla="*/ 311 w 556"/>
                    <a:gd name="T123" fmla="*/ 225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6" h="934">
                      <a:moveTo>
                        <a:pt x="47" y="866"/>
                      </a:moveTo>
                      <a:lnTo>
                        <a:pt x="41" y="872"/>
                      </a:lnTo>
                      <a:lnTo>
                        <a:pt x="36" y="875"/>
                      </a:lnTo>
                      <a:lnTo>
                        <a:pt x="30" y="872"/>
                      </a:lnTo>
                      <a:lnTo>
                        <a:pt x="24" y="865"/>
                      </a:lnTo>
                      <a:lnTo>
                        <a:pt x="18" y="853"/>
                      </a:lnTo>
                      <a:lnTo>
                        <a:pt x="13" y="837"/>
                      </a:lnTo>
                      <a:lnTo>
                        <a:pt x="8" y="819"/>
                      </a:lnTo>
                      <a:lnTo>
                        <a:pt x="5" y="797"/>
                      </a:lnTo>
                      <a:lnTo>
                        <a:pt x="2" y="774"/>
                      </a:lnTo>
                      <a:lnTo>
                        <a:pt x="0" y="748"/>
                      </a:lnTo>
                      <a:lnTo>
                        <a:pt x="0" y="719"/>
                      </a:lnTo>
                      <a:lnTo>
                        <a:pt x="0" y="689"/>
                      </a:lnTo>
                      <a:lnTo>
                        <a:pt x="2" y="658"/>
                      </a:lnTo>
                      <a:lnTo>
                        <a:pt x="6" y="627"/>
                      </a:lnTo>
                      <a:lnTo>
                        <a:pt x="12" y="594"/>
                      </a:lnTo>
                      <a:lnTo>
                        <a:pt x="19" y="562"/>
                      </a:lnTo>
                      <a:lnTo>
                        <a:pt x="25" y="538"/>
                      </a:lnTo>
                      <a:lnTo>
                        <a:pt x="31" y="516"/>
                      </a:lnTo>
                      <a:lnTo>
                        <a:pt x="38" y="493"/>
                      </a:lnTo>
                      <a:lnTo>
                        <a:pt x="44" y="471"/>
                      </a:lnTo>
                      <a:lnTo>
                        <a:pt x="48" y="448"/>
                      </a:lnTo>
                      <a:lnTo>
                        <a:pt x="54" y="425"/>
                      </a:lnTo>
                      <a:lnTo>
                        <a:pt x="58" y="403"/>
                      </a:lnTo>
                      <a:lnTo>
                        <a:pt x="62" y="381"/>
                      </a:lnTo>
                      <a:lnTo>
                        <a:pt x="65" y="359"/>
                      </a:lnTo>
                      <a:lnTo>
                        <a:pt x="68" y="335"/>
                      </a:lnTo>
                      <a:lnTo>
                        <a:pt x="69" y="313"/>
                      </a:lnTo>
                      <a:lnTo>
                        <a:pt x="69" y="290"/>
                      </a:lnTo>
                      <a:lnTo>
                        <a:pt x="68" y="268"/>
                      </a:lnTo>
                      <a:lnTo>
                        <a:pt x="65" y="244"/>
                      </a:lnTo>
                      <a:lnTo>
                        <a:pt x="62" y="222"/>
                      </a:lnTo>
                      <a:lnTo>
                        <a:pt x="57" y="199"/>
                      </a:lnTo>
                      <a:lnTo>
                        <a:pt x="54" y="188"/>
                      </a:lnTo>
                      <a:lnTo>
                        <a:pt x="54" y="175"/>
                      </a:lnTo>
                      <a:lnTo>
                        <a:pt x="57" y="160"/>
                      </a:lnTo>
                      <a:lnTo>
                        <a:pt x="62" y="144"/>
                      </a:lnTo>
                      <a:lnTo>
                        <a:pt x="69" y="127"/>
                      </a:lnTo>
                      <a:lnTo>
                        <a:pt x="77" y="110"/>
                      </a:lnTo>
                      <a:lnTo>
                        <a:pt x="88" y="93"/>
                      </a:lnTo>
                      <a:lnTo>
                        <a:pt x="99" y="75"/>
                      </a:lnTo>
                      <a:lnTo>
                        <a:pt x="113" y="60"/>
                      </a:lnTo>
                      <a:lnTo>
                        <a:pt x="127" y="44"/>
                      </a:lnTo>
                      <a:lnTo>
                        <a:pt x="143" y="31"/>
                      </a:lnTo>
                      <a:lnTo>
                        <a:pt x="160" y="19"/>
                      </a:lnTo>
                      <a:lnTo>
                        <a:pt x="175" y="10"/>
                      </a:lnTo>
                      <a:lnTo>
                        <a:pt x="194" y="4"/>
                      </a:lnTo>
                      <a:lnTo>
                        <a:pt x="211" y="0"/>
                      </a:lnTo>
                      <a:lnTo>
                        <a:pt x="229" y="0"/>
                      </a:lnTo>
                      <a:lnTo>
                        <a:pt x="236" y="1"/>
                      </a:lnTo>
                      <a:lnTo>
                        <a:pt x="244" y="6"/>
                      </a:lnTo>
                      <a:lnTo>
                        <a:pt x="253" y="13"/>
                      </a:lnTo>
                      <a:lnTo>
                        <a:pt x="261" y="21"/>
                      </a:lnTo>
                      <a:lnTo>
                        <a:pt x="269" y="30"/>
                      </a:lnTo>
                      <a:lnTo>
                        <a:pt x="277" y="39"/>
                      </a:lnTo>
                      <a:lnTo>
                        <a:pt x="286" y="49"/>
                      </a:lnTo>
                      <a:lnTo>
                        <a:pt x="293" y="58"/>
                      </a:lnTo>
                      <a:lnTo>
                        <a:pt x="298" y="63"/>
                      </a:lnTo>
                      <a:lnTo>
                        <a:pt x="304" y="70"/>
                      </a:lnTo>
                      <a:lnTo>
                        <a:pt x="310" y="75"/>
                      </a:lnTo>
                      <a:lnTo>
                        <a:pt x="317" y="79"/>
                      </a:lnTo>
                      <a:lnTo>
                        <a:pt x="322" y="83"/>
                      </a:lnTo>
                      <a:lnTo>
                        <a:pt x="328" y="87"/>
                      </a:lnTo>
                      <a:lnTo>
                        <a:pt x="333" y="89"/>
                      </a:lnTo>
                      <a:lnTo>
                        <a:pt x="336" y="91"/>
                      </a:lnTo>
                      <a:lnTo>
                        <a:pt x="353" y="92"/>
                      </a:lnTo>
                      <a:lnTo>
                        <a:pt x="371" y="88"/>
                      </a:lnTo>
                      <a:lnTo>
                        <a:pt x="388" y="82"/>
                      </a:lnTo>
                      <a:lnTo>
                        <a:pt x="406" y="74"/>
                      </a:lnTo>
                      <a:lnTo>
                        <a:pt x="422" y="66"/>
                      </a:lnTo>
                      <a:lnTo>
                        <a:pt x="439" y="60"/>
                      </a:lnTo>
                      <a:lnTo>
                        <a:pt x="452" y="56"/>
                      </a:lnTo>
                      <a:lnTo>
                        <a:pt x="466" y="56"/>
                      </a:lnTo>
                      <a:lnTo>
                        <a:pt x="484" y="61"/>
                      </a:lnTo>
                      <a:lnTo>
                        <a:pt x="498" y="69"/>
                      </a:lnTo>
                      <a:lnTo>
                        <a:pt x="512" y="78"/>
                      </a:lnTo>
                      <a:lnTo>
                        <a:pt x="523" y="88"/>
                      </a:lnTo>
                      <a:lnTo>
                        <a:pt x="532" y="100"/>
                      </a:lnTo>
                      <a:lnTo>
                        <a:pt x="540" y="114"/>
                      </a:lnTo>
                      <a:lnTo>
                        <a:pt x="546" y="130"/>
                      </a:lnTo>
                      <a:lnTo>
                        <a:pt x="550" y="145"/>
                      </a:lnTo>
                      <a:lnTo>
                        <a:pt x="553" y="162"/>
                      </a:lnTo>
                      <a:lnTo>
                        <a:pt x="555" y="181"/>
                      </a:lnTo>
                      <a:lnTo>
                        <a:pt x="556" y="199"/>
                      </a:lnTo>
                      <a:lnTo>
                        <a:pt x="556" y="218"/>
                      </a:lnTo>
                      <a:lnTo>
                        <a:pt x="556" y="238"/>
                      </a:lnTo>
                      <a:lnTo>
                        <a:pt x="555" y="256"/>
                      </a:lnTo>
                      <a:lnTo>
                        <a:pt x="554" y="275"/>
                      </a:lnTo>
                      <a:lnTo>
                        <a:pt x="553" y="295"/>
                      </a:lnTo>
                      <a:lnTo>
                        <a:pt x="523" y="339"/>
                      </a:lnTo>
                      <a:lnTo>
                        <a:pt x="498" y="385"/>
                      </a:lnTo>
                      <a:lnTo>
                        <a:pt x="480" y="430"/>
                      </a:lnTo>
                      <a:lnTo>
                        <a:pt x="465" y="476"/>
                      </a:lnTo>
                      <a:lnTo>
                        <a:pt x="452" y="521"/>
                      </a:lnTo>
                      <a:lnTo>
                        <a:pt x="443" y="567"/>
                      </a:lnTo>
                      <a:lnTo>
                        <a:pt x="434" y="611"/>
                      </a:lnTo>
                      <a:lnTo>
                        <a:pt x="428" y="655"/>
                      </a:lnTo>
                      <a:lnTo>
                        <a:pt x="420" y="698"/>
                      </a:lnTo>
                      <a:lnTo>
                        <a:pt x="413" y="738"/>
                      </a:lnTo>
                      <a:lnTo>
                        <a:pt x="403" y="777"/>
                      </a:lnTo>
                      <a:lnTo>
                        <a:pt x="390" y="814"/>
                      </a:lnTo>
                      <a:lnTo>
                        <a:pt x="374" y="848"/>
                      </a:lnTo>
                      <a:lnTo>
                        <a:pt x="354" y="880"/>
                      </a:lnTo>
                      <a:lnTo>
                        <a:pt x="329" y="909"/>
                      </a:lnTo>
                      <a:lnTo>
                        <a:pt x="299" y="934"/>
                      </a:lnTo>
                      <a:lnTo>
                        <a:pt x="289" y="930"/>
                      </a:lnTo>
                      <a:lnTo>
                        <a:pt x="282" y="923"/>
                      </a:lnTo>
                      <a:lnTo>
                        <a:pt x="276" y="915"/>
                      </a:lnTo>
                      <a:lnTo>
                        <a:pt x="271" y="906"/>
                      </a:lnTo>
                      <a:lnTo>
                        <a:pt x="269" y="896"/>
                      </a:lnTo>
                      <a:lnTo>
                        <a:pt x="267" y="884"/>
                      </a:lnTo>
                      <a:lnTo>
                        <a:pt x="267" y="871"/>
                      </a:lnTo>
                      <a:lnTo>
                        <a:pt x="267" y="857"/>
                      </a:lnTo>
                      <a:lnTo>
                        <a:pt x="269" y="842"/>
                      </a:lnTo>
                      <a:lnTo>
                        <a:pt x="270" y="826"/>
                      </a:lnTo>
                      <a:lnTo>
                        <a:pt x="272" y="809"/>
                      </a:lnTo>
                      <a:lnTo>
                        <a:pt x="273" y="790"/>
                      </a:lnTo>
                      <a:lnTo>
                        <a:pt x="276" y="771"/>
                      </a:lnTo>
                      <a:lnTo>
                        <a:pt x="277" y="751"/>
                      </a:lnTo>
                      <a:lnTo>
                        <a:pt x="277" y="731"/>
                      </a:lnTo>
                      <a:lnTo>
                        <a:pt x="277" y="710"/>
                      </a:lnTo>
                      <a:lnTo>
                        <a:pt x="276" y="679"/>
                      </a:lnTo>
                      <a:lnTo>
                        <a:pt x="275" y="650"/>
                      </a:lnTo>
                      <a:lnTo>
                        <a:pt x="273" y="623"/>
                      </a:lnTo>
                      <a:lnTo>
                        <a:pt x="272" y="599"/>
                      </a:lnTo>
                      <a:lnTo>
                        <a:pt x="271" y="578"/>
                      </a:lnTo>
                      <a:lnTo>
                        <a:pt x="269" y="560"/>
                      </a:lnTo>
                      <a:lnTo>
                        <a:pt x="266" y="543"/>
                      </a:lnTo>
                      <a:lnTo>
                        <a:pt x="265" y="530"/>
                      </a:lnTo>
                      <a:lnTo>
                        <a:pt x="261" y="519"/>
                      </a:lnTo>
                      <a:lnTo>
                        <a:pt x="259" y="511"/>
                      </a:lnTo>
                      <a:lnTo>
                        <a:pt x="255" y="504"/>
                      </a:lnTo>
                      <a:lnTo>
                        <a:pt x="252" y="500"/>
                      </a:lnTo>
                      <a:lnTo>
                        <a:pt x="248" y="499"/>
                      </a:lnTo>
                      <a:lnTo>
                        <a:pt x="243" y="499"/>
                      </a:lnTo>
                      <a:lnTo>
                        <a:pt x="238" y="502"/>
                      </a:lnTo>
                      <a:lnTo>
                        <a:pt x="233" y="507"/>
                      </a:lnTo>
                      <a:lnTo>
                        <a:pt x="232" y="507"/>
                      </a:lnTo>
                      <a:lnTo>
                        <a:pt x="236" y="499"/>
                      </a:lnTo>
                      <a:lnTo>
                        <a:pt x="237" y="494"/>
                      </a:lnTo>
                      <a:lnTo>
                        <a:pt x="227" y="500"/>
                      </a:lnTo>
                      <a:lnTo>
                        <a:pt x="220" y="508"/>
                      </a:lnTo>
                      <a:lnTo>
                        <a:pt x="215" y="517"/>
                      </a:lnTo>
                      <a:lnTo>
                        <a:pt x="211" y="529"/>
                      </a:lnTo>
                      <a:lnTo>
                        <a:pt x="207" y="539"/>
                      </a:lnTo>
                      <a:lnTo>
                        <a:pt x="204" y="551"/>
                      </a:lnTo>
                      <a:lnTo>
                        <a:pt x="201" y="563"/>
                      </a:lnTo>
                      <a:lnTo>
                        <a:pt x="197" y="572"/>
                      </a:lnTo>
                      <a:lnTo>
                        <a:pt x="194" y="580"/>
                      </a:lnTo>
                      <a:lnTo>
                        <a:pt x="184" y="594"/>
                      </a:lnTo>
                      <a:lnTo>
                        <a:pt x="177" y="606"/>
                      </a:lnTo>
                      <a:lnTo>
                        <a:pt x="172" y="617"/>
                      </a:lnTo>
                      <a:lnTo>
                        <a:pt x="168" y="628"/>
                      </a:lnTo>
                      <a:lnTo>
                        <a:pt x="165" y="640"/>
                      </a:lnTo>
                      <a:lnTo>
                        <a:pt x="161" y="650"/>
                      </a:lnTo>
                      <a:lnTo>
                        <a:pt x="156" y="663"/>
                      </a:lnTo>
                      <a:lnTo>
                        <a:pt x="149" y="676"/>
                      </a:lnTo>
                      <a:lnTo>
                        <a:pt x="140" y="690"/>
                      </a:lnTo>
                      <a:lnTo>
                        <a:pt x="132" y="707"/>
                      </a:lnTo>
                      <a:lnTo>
                        <a:pt x="125" y="724"/>
                      </a:lnTo>
                      <a:lnTo>
                        <a:pt x="116" y="742"/>
                      </a:lnTo>
                      <a:lnTo>
                        <a:pt x="108" y="762"/>
                      </a:lnTo>
                      <a:lnTo>
                        <a:pt x="99" y="780"/>
                      </a:lnTo>
                      <a:lnTo>
                        <a:pt x="91" y="797"/>
                      </a:lnTo>
                      <a:lnTo>
                        <a:pt x="83" y="814"/>
                      </a:lnTo>
                      <a:lnTo>
                        <a:pt x="76" y="829"/>
                      </a:lnTo>
                      <a:lnTo>
                        <a:pt x="70" y="844"/>
                      </a:lnTo>
                      <a:lnTo>
                        <a:pt x="64" y="855"/>
                      </a:lnTo>
                      <a:lnTo>
                        <a:pt x="58" y="865"/>
                      </a:lnTo>
                      <a:lnTo>
                        <a:pt x="54" y="870"/>
                      </a:lnTo>
                      <a:lnTo>
                        <a:pt x="51" y="872"/>
                      </a:lnTo>
                      <a:lnTo>
                        <a:pt x="48" y="871"/>
                      </a:lnTo>
                      <a:lnTo>
                        <a:pt x="47" y="866"/>
                      </a:lnTo>
                      <a:close/>
                      <a:moveTo>
                        <a:pt x="338" y="83"/>
                      </a:moveTo>
                      <a:lnTo>
                        <a:pt x="338" y="86"/>
                      </a:lnTo>
                      <a:lnTo>
                        <a:pt x="333" y="86"/>
                      </a:lnTo>
                      <a:lnTo>
                        <a:pt x="330" y="87"/>
                      </a:lnTo>
                      <a:lnTo>
                        <a:pt x="334" y="89"/>
                      </a:lnTo>
                      <a:lnTo>
                        <a:pt x="335" y="96"/>
                      </a:lnTo>
                      <a:lnTo>
                        <a:pt x="333" y="108"/>
                      </a:lnTo>
                      <a:lnTo>
                        <a:pt x="328" y="126"/>
                      </a:lnTo>
                      <a:lnTo>
                        <a:pt x="322" y="145"/>
                      </a:lnTo>
                      <a:lnTo>
                        <a:pt x="316" y="168"/>
                      </a:lnTo>
                      <a:lnTo>
                        <a:pt x="311" y="190"/>
                      </a:lnTo>
                      <a:lnTo>
                        <a:pt x="308" y="209"/>
                      </a:lnTo>
                      <a:lnTo>
                        <a:pt x="311" y="225"/>
                      </a:lnTo>
                      <a:lnTo>
                        <a:pt x="338" y="83"/>
                      </a:lnTo>
                      <a:close/>
                    </a:path>
                  </a:pathLst>
                </a:custGeom>
                <a:solidFill>
                  <a:srgbClr val="FF9966"/>
                </a:solidFill>
                <a:ln w="3175" cmpd="sng">
                  <a:solidFill>
                    <a:schemeClr val="tx1"/>
                  </a:solidFill>
                  <a:round/>
                </a:ln>
              </p:spPr>
              <p:txBody>
                <a:bodyPr/>
                <a:lstStyle/>
                <a:p>
                  <a:endParaRPr lang="en-IN"/>
                </a:p>
              </p:txBody>
            </p:sp>
            <p:sp>
              <p:nvSpPr>
                <p:cNvPr id="59409" name="Freeform 17"/>
                <p:cNvSpPr>
                  <a:spLocks noChangeAspect="1"/>
                </p:cNvSpPr>
                <p:nvPr/>
              </p:nvSpPr>
              <p:spPr bwMode="auto">
                <a:xfrm rot="-717913">
                  <a:off x="3753" y="2871"/>
                  <a:ext cx="15" cy="75"/>
                </a:xfrm>
                <a:custGeom>
                  <a:avLst/>
                  <a:gdLst>
                    <a:gd name="T0" fmla="*/ 30 w 30"/>
                    <a:gd name="T1" fmla="*/ 0 h 142"/>
                    <a:gd name="T2" fmla="*/ 30 w 30"/>
                    <a:gd name="T3" fmla="*/ 0 h 142"/>
                    <a:gd name="T4" fmla="*/ 30 w 30"/>
                    <a:gd name="T5" fmla="*/ 3 h 142"/>
                    <a:gd name="T6" fmla="*/ 25 w 30"/>
                    <a:gd name="T7" fmla="*/ 3 h 142"/>
                    <a:gd name="T8" fmla="*/ 22 w 30"/>
                    <a:gd name="T9" fmla="*/ 4 h 142"/>
                    <a:gd name="T10" fmla="*/ 26 w 30"/>
                    <a:gd name="T11" fmla="*/ 6 h 142"/>
                    <a:gd name="T12" fmla="*/ 26 w 30"/>
                    <a:gd name="T13" fmla="*/ 6 h 142"/>
                    <a:gd name="T14" fmla="*/ 27 w 30"/>
                    <a:gd name="T15" fmla="*/ 13 h 142"/>
                    <a:gd name="T16" fmla="*/ 25 w 30"/>
                    <a:gd name="T17" fmla="*/ 25 h 142"/>
                    <a:gd name="T18" fmla="*/ 20 w 30"/>
                    <a:gd name="T19" fmla="*/ 43 h 142"/>
                    <a:gd name="T20" fmla="*/ 14 w 30"/>
                    <a:gd name="T21" fmla="*/ 62 h 142"/>
                    <a:gd name="T22" fmla="*/ 8 w 30"/>
                    <a:gd name="T23" fmla="*/ 85 h 142"/>
                    <a:gd name="T24" fmla="*/ 3 w 30"/>
                    <a:gd name="T25" fmla="*/ 107 h 142"/>
                    <a:gd name="T26" fmla="*/ 0 w 30"/>
                    <a:gd name="T27" fmla="*/ 126 h 142"/>
                    <a:gd name="T28" fmla="*/ 3 w 30"/>
                    <a:gd name="T2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42">
                      <a:moveTo>
                        <a:pt x="30" y="0"/>
                      </a:moveTo>
                      <a:lnTo>
                        <a:pt x="30" y="0"/>
                      </a:lnTo>
                      <a:lnTo>
                        <a:pt x="30" y="3"/>
                      </a:lnTo>
                      <a:lnTo>
                        <a:pt x="25" y="3"/>
                      </a:lnTo>
                      <a:lnTo>
                        <a:pt x="22" y="4"/>
                      </a:lnTo>
                      <a:lnTo>
                        <a:pt x="26" y="6"/>
                      </a:lnTo>
                      <a:lnTo>
                        <a:pt x="26" y="6"/>
                      </a:lnTo>
                      <a:lnTo>
                        <a:pt x="27" y="13"/>
                      </a:lnTo>
                      <a:lnTo>
                        <a:pt x="25" y="25"/>
                      </a:lnTo>
                      <a:lnTo>
                        <a:pt x="20" y="43"/>
                      </a:lnTo>
                      <a:lnTo>
                        <a:pt x="14" y="62"/>
                      </a:lnTo>
                      <a:lnTo>
                        <a:pt x="8" y="85"/>
                      </a:lnTo>
                      <a:lnTo>
                        <a:pt x="3" y="107"/>
                      </a:lnTo>
                      <a:lnTo>
                        <a:pt x="0" y="126"/>
                      </a:lnTo>
                      <a:lnTo>
                        <a:pt x="3" y="142"/>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10" name="Freeform 18"/>
                <p:cNvSpPr>
                  <a:spLocks noChangeAspect="1"/>
                </p:cNvSpPr>
                <p:nvPr/>
              </p:nvSpPr>
              <p:spPr bwMode="auto">
                <a:xfrm rot="-717913">
                  <a:off x="3648" y="2988"/>
                  <a:ext cx="221" cy="53"/>
                </a:xfrm>
                <a:custGeom>
                  <a:avLst/>
                  <a:gdLst>
                    <a:gd name="T0" fmla="*/ 0 w 414"/>
                    <a:gd name="T1" fmla="*/ 0 h 97"/>
                    <a:gd name="T2" fmla="*/ 0 w 414"/>
                    <a:gd name="T3" fmla="*/ 0 h 97"/>
                    <a:gd name="T4" fmla="*/ 12 w 414"/>
                    <a:gd name="T5" fmla="*/ 2 h 97"/>
                    <a:gd name="T6" fmla="*/ 25 w 414"/>
                    <a:gd name="T7" fmla="*/ 6 h 97"/>
                    <a:gd name="T8" fmla="*/ 38 w 414"/>
                    <a:gd name="T9" fmla="*/ 9 h 97"/>
                    <a:gd name="T10" fmla="*/ 50 w 414"/>
                    <a:gd name="T11" fmla="*/ 13 h 97"/>
                    <a:gd name="T12" fmla="*/ 63 w 414"/>
                    <a:gd name="T13" fmla="*/ 19 h 97"/>
                    <a:gd name="T14" fmla="*/ 75 w 414"/>
                    <a:gd name="T15" fmla="*/ 22 h 97"/>
                    <a:gd name="T16" fmla="*/ 87 w 414"/>
                    <a:gd name="T17" fmla="*/ 25 h 97"/>
                    <a:gd name="T18" fmla="*/ 98 w 414"/>
                    <a:gd name="T19" fmla="*/ 28 h 97"/>
                    <a:gd name="T20" fmla="*/ 98 w 414"/>
                    <a:gd name="T21" fmla="*/ 28 h 97"/>
                    <a:gd name="T22" fmla="*/ 113 w 414"/>
                    <a:gd name="T23" fmla="*/ 29 h 97"/>
                    <a:gd name="T24" fmla="*/ 126 w 414"/>
                    <a:gd name="T25" fmla="*/ 29 h 97"/>
                    <a:gd name="T26" fmla="*/ 138 w 414"/>
                    <a:gd name="T27" fmla="*/ 29 h 97"/>
                    <a:gd name="T28" fmla="*/ 152 w 414"/>
                    <a:gd name="T29" fmla="*/ 26 h 97"/>
                    <a:gd name="T30" fmla="*/ 164 w 414"/>
                    <a:gd name="T31" fmla="*/ 25 h 97"/>
                    <a:gd name="T32" fmla="*/ 176 w 414"/>
                    <a:gd name="T33" fmla="*/ 22 h 97"/>
                    <a:gd name="T34" fmla="*/ 189 w 414"/>
                    <a:gd name="T35" fmla="*/ 22 h 97"/>
                    <a:gd name="T36" fmla="*/ 204 w 414"/>
                    <a:gd name="T37" fmla="*/ 22 h 97"/>
                    <a:gd name="T38" fmla="*/ 204 w 414"/>
                    <a:gd name="T39" fmla="*/ 22 h 97"/>
                    <a:gd name="T40" fmla="*/ 217 w 414"/>
                    <a:gd name="T41" fmla="*/ 25 h 97"/>
                    <a:gd name="T42" fmla="*/ 230 w 414"/>
                    <a:gd name="T43" fmla="*/ 32 h 97"/>
                    <a:gd name="T44" fmla="*/ 245 w 414"/>
                    <a:gd name="T45" fmla="*/ 39 h 97"/>
                    <a:gd name="T46" fmla="*/ 260 w 414"/>
                    <a:gd name="T47" fmla="*/ 48 h 97"/>
                    <a:gd name="T48" fmla="*/ 275 w 414"/>
                    <a:gd name="T49" fmla="*/ 59 h 97"/>
                    <a:gd name="T50" fmla="*/ 290 w 414"/>
                    <a:gd name="T51" fmla="*/ 68 h 97"/>
                    <a:gd name="T52" fmla="*/ 304 w 414"/>
                    <a:gd name="T53" fmla="*/ 74 h 97"/>
                    <a:gd name="T54" fmla="*/ 316 w 414"/>
                    <a:gd name="T55" fmla="*/ 80 h 97"/>
                    <a:gd name="T56" fmla="*/ 316 w 414"/>
                    <a:gd name="T57" fmla="*/ 80 h 97"/>
                    <a:gd name="T58" fmla="*/ 328 w 414"/>
                    <a:gd name="T59" fmla="*/ 82 h 97"/>
                    <a:gd name="T60" fmla="*/ 340 w 414"/>
                    <a:gd name="T61" fmla="*/ 84 h 97"/>
                    <a:gd name="T62" fmla="*/ 354 w 414"/>
                    <a:gd name="T63" fmla="*/ 85 h 97"/>
                    <a:gd name="T64" fmla="*/ 366 w 414"/>
                    <a:gd name="T65" fmla="*/ 85 h 97"/>
                    <a:gd name="T66" fmla="*/ 379 w 414"/>
                    <a:gd name="T67" fmla="*/ 86 h 97"/>
                    <a:gd name="T68" fmla="*/ 391 w 414"/>
                    <a:gd name="T69" fmla="*/ 88 h 97"/>
                    <a:gd name="T70" fmla="*/ 403 w 414"/>
                    <a:gd name="T71" fmla="*/ 91 h 97"/>
                    <a:gd name="T72" fmla="*/ 414 w 414"/>
                    <a:gd name="T73"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97">
                      <a:moveTo>
                        <a:pt x="0" y="0"/>
                      </a:moveTo>
                      <a:lnTo>
                        <a:pt x="0" y="0"/>
                      </a:lnTo>
                      <a:lnTo>
                        <a:pt x="12" y="2"/>
                      </a:lnTo>
                      <a:lnTo>
                        <a:pt x="25" y="6"/>
                      </a:lnTo>
                      <a:lnTo>
                        <a:pt x="38" y="9"/>
                      </a:lnTo>
                      <a:lnTo>
                        <a:pt x="50" y="13"/>
                      </a:lnTo>
                      <a:lnTo>
                        <a:pt x="63" y="19"/>
                      </a:lnTo>
                      <a:lnTo>
                        <a:pt x="75" y="22"/>
                      </a:lnTo>
                      <a:lnTo>
                        <a:pt x="87" y="25"/>
                      </a:lnTo>
                      <a:lnTo>
                        <a:pt x="98" y="28"/>
                      </a:lnTo>
                      <a:lnTo>
                        <a:pt x="98" y="28"/>
                      </a:lnTo>
                      <a:lnTo>
                        <a:pt x="113" y="29"/>
                      </a:lnTo>
                      <a:lnTo>
                        <a:pt x="126" y="29"/>
                      </a:lnTo>
                      <a:lnTo>
                        <a:pt x="138" y="29"/>
                      </a:lnTo>
                      <a:lnTo>
                        <a:pt x="152" y="26"/>
                      </a:lnTo>
                      <a:lnTo>
                        <a:pt x="164" y="25"/>
                      </a:lnTo>
                      <a:lnTo>
                        <a:pt x="176" y="22"/>
                      </a:lnTo>
                      <a:lnTo>
                        <a:pt x="189" y="22"/>
                      </a:lnTo>
                      <a:lnTo>
                        <a:pt x="204" y="22"/>
                      </a:lnTo>
                      <a:lnTo>
                        <a:pt x="204" y="22"/>
                      </a:lnTo>
                      <a:lnTo>
                        <a:pt x="217" y="25"/>
                      </a:lnTo>
                      <a:lnTo>
                        <a:pt x="230" y="32"/>
                      </a:lnTo>
                      <a:lnTo>
                        <a:pt x="245" y="39"/>
                      </a:lnTo>
                      <a:lnTo>
                        <a:pt x="260" y="48"/>
                      </a:lnTo>
                      <a:lnTo>
                        <a:pt x="275" y="59"/>
                      </a:lnTo>
                      <a:lnTo>
                        <a:pt x="290" y="68"/>
                      </a:lnTo>
                      <a:lnTo>
                        <a:pt x="304" y="74"/>
                      </a:lnTo>
                      <a:lnTo>
                        <a:pt x="316" y="80"/>
                      </a:lnTo>
                      <a:lnTo>
                        <a:pt x="316" y="80"/>
                      </a:lnTo>
                      <a:lnTo>
                        <a:pt x="328" y="82"/>
                      </a:lnTo>
                      <a:lnTo>
                        <a:pt x="340" y="84"/>
                      </a:lnTo>
                      <a:lnTo>
                        <a:pt x="354" y="85"/>
                      </a:lnTo>
                      <a:lnTo>
                        <a:pt x="366" y="85"/>
                      </a:lnTo>
                      <a:lnTo>
                        <a:pt x="379" y="86"/>
                      </a:lnTo>
                      <a:lnTo>
                        <a:pt x="391" y="88"/>
                      </a:lnTo>
                      <a:lnTo>
                        <a:pt x="403" y="91"/>
                      </a:lnTo>
                      <a:lnTo>
                        <a:pt x="414" y="9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9411" name="Group 19"/>
              <p:cNvGrpSpPr>
                <a:grpSpLocks noChangeAspect="1"/>
              </p:cNvGrpSpPr>
              <p:nvPr/>
            </p:nvGrpSpPr>
            <p:grpSpPr bwMode="auto">
              <a:xfrm rot="535599">
                <a:off x="4235" y="3049"/>
                <a:ext cx="214" cy="390"/>
                <a:chOff x="4193" y="2839"/>
                <a:chExt cx="236" cy="430"/>
              </a:xfrm>
            </p:grpSpPr>
            <p:sp>
              <p:nvSpPr>
                <p:cNvPr id="59412" name="Freeform 20"/>
                <p:cNvSpPr>
                  <a:spLocks noChangeAspect="1"/>
                </p:cNvSpPr>
                <p:nvPr/>
              </p:nvSpPr>
              <p:spPr bwMode="auto">
                <a:xfrm rot="-224791">
                  <a:off x="4193" y="2839"/>
                  <a:ext cx="236" cy="430"/>
                </a:xfrm>
                <a:custGeom>
                  <a:avLst/>
                  <a:gdLst>
                    <a:gd name="T0" fmla="*/ 324 w 446"/>
                    <a:gd name="T1" fmla="*/ 395 h 816"/>
                    <a:gd name="T2" fmla="*/ 333 w 446"/>
                    <a:gd name="T3" fmla="*/ 374 h 816"/>
                    <a:gd name="T4" fmla="*/ 345 w 446"/>
                    <a:gd name="T5" fmla="*/ 356 h 816"/>
                    <a:gd name="T6" fmla="*/ 358 w 446"/>
                    <a:gd name="T7" fmla="*/ 336 h 816"/>
                    <a:gd name="T8" fmla="*/ 368 w 446"/>
                    <a:gd name="T9" fmla="*/ 312 h 816"/>
                    <a:gd name="T10" fmla="*/ 379 w 446"/>
                    <a:gd name="T11" fmla="*/ 283 h 816"/>
                    <a:gd name="T12" fmla="*/ 392 w 446"/>
                    <a:gd name="T13" fmla="*/ 249 h 816"/>
                    <a:gd name="T14" fmla="*/ 406 w 446"/>
                    <a:gd name="T15" fmla="*/ 212 h 816"/>
                    <a:gd name="T16" fmla="*/ 421 w 446"/>
                    <a:gd name="T17" fmla="*/ 171 h 816"/>
                    <a:gd name="T18" fmla="*/ 434 w 446"/>
                    <a:gd name="T19" fmla="*/ 130 h 816"/>
                    <a:gd name="T20" fmla="*/ 443 w 446"/>
                    <a:gd name="T21" fmla="*/ 85 h 816"/>
                    <a:gd name="T22" fmla="*/ 446 w 446"/>
                    <a:gd name="T23" fmla="*/ 41 h 816"/>
                    <a:gd name="T24" fmla="*/ 434 w 446"/>
                    <a:gd name="T25" fmla="*/ 9 h 816"/>
                    <a:gd name="T26" fmla="*/ 421 w 446"/>
                    <a:gd name="T27" fmla="*/ 0 h 816"/>
                    <a:gd name="T28" fmla="*/ 411 w 446"/>
                    <a:gd name="T29" fmla="*/ 2 h 816"/>
                    <a:gd name="T30" fmla="*/ 398 w 446"/>
                    <a:gd name="T31" fmla="*/ 10 h 816"/>
                    <a:gd name="T32" fmla="*/ 380 w 446"/>
                    <a:gd name="T33" fmla="*/ 32 h 816"/>
                    <a:gd name="T34" fmla="*/ 348 w 446"/>
                    <a:gd name="T35" fmla="*/ 79 h 816"/>
                    <a:gd name="T36" fmla="*/ 305 w 446"/>
                    <a:gd name="T37" fmla="*/ 127 h 816"/>
                    <a:gd name="T38" fmla="*/ 259 w 446"/>
                    <a:gd name="T39" fmla="*/ 162 h 816"/>
                    <a:gd name="T40" fmla="*/ 229 w 446"/>
                    <a:gd name="T41" fmla="*/ 178 h 816"/>
                    <a:gd name="T42" fmla="*/ 208 w 446"/>
                    <a:gd name="T43" fmla="*/ 201 h 816"/>
                    <a:gd name="T44" fmla="*/ 189 w 446"/>
                    <a:gd name="T45" fmla="*/ 235 h 816"/>
                    <a:gd name="T46" fmla="*/ 169 w 446"/>
                    <a:gd name="T47" fmla="*/ 281 h 816"/>
                    <a:gd name="T48" fmla="*/ 160 w 446"/>
                    <a:gd name="T49" fmla="*/ 317 h 816"/>
                    <a:gd name="T50" fmla="*/ 146 w 446"/>
                    <a:gd name="T51" fmla="*/ 357 h 816"/>
                    <a:gd name="T52" fmla="*/ 121 w 446"/>
                    <a:gd name="T53" fmla="*/ 422 h 816"/>
                    <a:gd name="T54" fmla="*/ 91 w 446"/>
                    <a:gd name="T55" fmla="*/ 500 h 816"/>
                    <a:gd name="T56" fmla="*/ 58 w 446"/>
                    <a:gd name="T57" fmla="*/ 585 h 816"/>
                    <a:gd name="T58" fmla="*/ 30 w 446"/>
                    <a:gd name="T59" fmla="*/ 667 h 816"/>
                    <a:gd name="T60" fmla="*/ 8 w 446"/>
                    <a:gd name="T61" fmla="*/ 734 h 816"/>
                    <a:gd name="T62" fmla="*/ 0 w 446"/>
                    <a:gd name="T63" fmla="*/ 781 h 816"/>
                    <a:gd name="T64" fmla="*/ 2 w 446"/>
                    <a:gd name="T65" fmla="*/ 798 h 816"/>
                    <a:gd name="T66" fmla="*/ 5 w 446"/>
                    <a:gd name="T67" fmla="*/ 810 h 816"/>
                    <a:gd name="T68" fmla="*/ 12 w 446"/>
                    <a:gd name="T69" fmla="*/ 816 h 816"/>
                    <a:gd name="T70" fmla="*/ 36 w 446"/>
                    <a:gd name="T71" fmla="*/ 810 h 816"/>
                    <a:gd name="T72" fmla="*/ 71 w 446"/>
                    <a:gd name="T73" fmla="*/ 777 h 816"/>
                    <a:gd name="T74" fmla="*/ 105 w 446"/>
                    <a:gd name="T75" fmla="*/ 733 h 816"/>
                    <a:gd name="T76" fmla="*/ 140 w 446"/>
                    <a:gd name="T77" fmla="*/ 686 h 816"/>
                    <a:gd name="T78" fmla="*/ 176 w 446"/>
                    <a:gd name="T79" fmla="*/ 640 h 816"/>
                    <a:gd name="T80" fmla="*/ 212 w 446"/>
                    <a:gd name="T81" fmla="*/ 591 h 816"/>
                    <a:gd name="T82" fmla="*/ 245 w 446"/>
                    <a:gd name="T83" fmla="*/ 541 h 816"/>
                    <a:gd name="T84" fmla="*/ 278 w 446"/>
                    <a:gd name="T85" fmla="*/ 489 h 816"/>
                    <a:gd name="T86" fmla="*/ 308 w 446"/>
                    <a:gd name="T87" fmla="*/ 435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6" h="816">
                      <a:moveTo>
                        <a:pt x="322" y="407"/>
                      </a:moveTo>
                      <a:lnTo>
                        <a:pt x="324" y="395"/>
                      </a:lnTo>
                      <a:lnTo>
                        <a:pt x="328" y="385"/>
                      </a:lnTo>
                      <a:lnTo>
                        <a:pt x="333" y="374"/>
                      </a:lnTo>
                      <a:lnTo>
                        <a:pt x="339" y="365"/>
                      </a:lnTo>
                      <a:lnTo>
                        <a:pt x="345" y="356"/>
                      </a:lnTo>
                      <a:lnTo>
                        <a:pt x="352" y="347"/>
                      </a:lnTo>
                      <a:lnTo>
                        <a:pt x="358" y="336"/>
                      </a:lnTo>
                      <a:lnTo>
                        <a:pt x="364" y="323"/>
                      </a:lnTo>
                      <a:lnTo>
                        <a:pt x="368" y="312"/>
                      </a:lnTo>
                      <a:lnTo>
                        <a:pt x="372" y="297"/>
                      </a:lnTo>
                      <a:lnTo>
                        <a:pt x="379" y="283"/>
                      </a:lnTo>
                      <a:lnTo>
                        <a:pt x="385" y="266"/>
                      </a:lnTo>
                      <a:lnTo>
                        <a:pt x="392" y="249"/>
                      </a:lnTo>
                      <a:lnTo>
                        <a:pt x="399" y="231"/>
                      </a:lnTo>
                      <a:lnTo>
                        <a:pt x="406" y="212"/>
                      </a:lnTo>
                      <a:lnTo>
                        <a:pt x="414" y="192"/>
                      </a:lnTo>
                      <a:lnTo>
                        <a:pt x="421" y="171"/>
                      </a:lnTo>
                      <a:lnTo>
                        <a:pt x="428" y="151"/>
                      </a:lnTo>
                      <a:lnTo>
                        <a:pt x="434" y="130"/>
                      </a:lnTo>
                      <a:lnTo>
                        <a:pt x="439" y="108"/>
                      </a:lnTo>
                      <a:lnTo>
                        <a:pt x="443" y="85"/>
                      </a:lnTo>
                      <a:lnTo>
                        <a:pt x="445" y="63"/>
                      </a:lnTo>
                      <a:lnTo>
                        <a:pt x="446" y="41"/>
                      </a:lnTo>
                      <a:lnTo>
                        <a:pt x="445" y="19"/>
                      </a:lnTo>
                      <a:lnTo>
                        <a:pt x="434" y="9"/>
                      </a:lnTo>
                      <a:lnTo>
                        <a:pt x="427" y="2"/>
                      </a:lnTo>
                      <a:lnTo>
                        <a:pt x="421" y="0"/>
                      </a:lnTo>
                      <a:lnTo>
                        <a:pt x="416" y="0"/>
                      </a:lnTo>
                      <a:lnTo>
                        <a:pt x="411" y="2"/>
                      </a:lnTo>
                      <a:lnTo>
                        <a:pt x="405" y="6"/>
                      </a:lnTo>
                      <a:lnTo>
                        <a:pt x="398" y="10"/>
                      </a:lnTo>
                      <a:lnTo>
                        <a:pt x="388" y="15"/>
                      </a:lnTo>
                      <a:lnTo>
                        <a:pt x="380" y="32"/>
                      </a:lnTo>
                      <a:lnTo>
                        <a:pt x="366" y="54"/>
                      </a:lnTo>
                      <a:lnTo>
                        <a:pt x="348" y="79"/>
                      </a:lnTo>
                      <a:lnTo>
                        <a:pt x="328" y="104"/>
                      </a:lnTo>
                      <a:lnTo>
                        <a:pt x="305" y="127"/>
                      </a:lnTo>
                      <a:lnTo>
                        <a:pt x="282" y="148"/>
                      </a:lnTo>
                      <a:lnTo>
                        <a:pt x="259" y="162"/>
                      </a:lnTo>
                      <a:lnTo>
                        <a:pt x="237" y="170"/>
                      </a:lnTo>
                      <a:lnTo>
                        <a:pt x="229" y="178"/>
                      </a:lnTo>
                      <a:lnTo>
                        <a:pt x="219" y="187"/>
                      </a:lnTo>
                      <a:lnTo>
                        <a:pt x="208" y="201"/>
                      </a:lnTo>
                      <a:lnTo>
                        <a:pt x="198" y="217"/>
                      </a:lnTo>
                      <a:lnTo>
                        <a:pt x="189" y="235"/>
                      </a:lnTo>
                      <a:lnTo>
                        <a:pt x="179" y="257"/>
                      </a:lnTo>
                      <a:lnTo>
                        <a:pt x="169" y="281"/>
                      </a:lnTo>
                      <a:lnTo>
                        <a:pt x="162" y="308"/>
                      </a:lnTo>
                      <a:lnTo>
                        <a:pt x="160" y="317"/>
                      </a:lnTo>
                      <a:lnTo>
                        <a:pt x="155" y="334"/>
                      </a:lnTo>
                      <a:lnTo>
                        <a:pt x="146" y="357"/>
                      </a:lnTo>
                      <a:lnTo>
                        <a:pt x="134" y="387"/>
                      </a:lnTo>
                      <a:lnTo>
                        <a:pt x="121" y="422"/>
                      </a:lnTo>
                      <a:lnTo>
                        <a:pt x="106" y="460"/>
                      </a:lnTo>
                      <a:lnTo>
                        <a:pt x="91" y="500"/>
                      </a:lnTo>
                      <a:lnTo>
                        <a:pt x="75" y="543"/>
                      </a:lnTo>
                      <a:lnTo>
                        <a:pt x="58" y="585"/>
                      </a:lnTo>
                      <a:lnTo>
                        <a:pt x="43" y="627"/>
                      </a:lnTo>
                      <a:lnTo>
                        <a:pt x="30" y="667"/>
                      </a:lnTo>
                      <a:lnTo>
                        <a:pt x="18" y="703"/>
                      </a:lnTo>
                      <a:lnTo>
                        <a:pt x="8" y="734"/>
                      </a:lnTo>
                      <a:lnTo>
                        <a:pt x="2" y="760"/>
                      </a:lnTo>
                      <a:lnTo>
                        <a:pt x="0" y="781"/>
                      </a:lnTo>
                      <a:lnTo>
                        <a:pt x="1" y="793"/>
                      </a:lnTo>
                      <a:lnTo>
                        <a:pt x="2" y="798"/>
                      </a:lnTo>
                      <a:lnTo>
                        <a:pt x="4" y="805"/>
                      </a:lnTo>
                      <a:lnTo>
                        <a:pt x="5" y="810"/>
                      </a:lnTo>
                      <a:lnTo>
                        <a:pt x="7" y="815"/>
                      </a:lnTo>
                      <a:lnTo>
                        <a:pt x="12" y="816"/>
                      </a:lnTo>
                      <a:lnTo>
                        <a:pt x="22" y="815"/>
                      </a:lnTo>
                      <a:lnTo>
                        <a:pt x="36" y="810"/>
                      </a:lnTo>
                      <a:lnTo>
                        <a:pt x="56" y="799"/>
                      </a:lnTo>
                      <a:lnTo>
                        <a:pt x="71" y="777"/>
                      </a:lnTo>
                      <a:lnTo>
                        <a:pt x="88" y="755"/>
                      </a:lnTo>
                      <a:lnTo>
                        <a:pt x="105" y="733"/>
                      </a:lnTo>
                      <a:lnTo>
                        <a:pt x="123" y="710"/>
                      </a:lnTo>
                      <a:lnTo>
                        <a:pt x="140" y="686"/>
                      </a:lnTo>
                      <a:lnTo>
                        <a:pt x="158" y="663"/>
                      </a:lnTo>
                      <a:lnTo>
                        <a:pt x="176" y="640"/>
                      </a:lnTo>
                      <a:lnTo>
                        <a:pt x="195" y="616"/>
                      </a:lnTo>
                      <a:lnTo>
                        <a:pt x="212" y="591"/>
                      </a:lnTo>
                      <a:lnTo>
                        <a:pt x="229" y="567"/>
                      </a:lnTo>
                      <a:lnTo>
                        <a:pt x="245" y="541"/>
                      </a:lnTo>
                      <a:lnTo>
                        <a:pt x="262" y="515"/>
                      </a:lnTo>
                      <a:lnTo>
                        <a:pt x="278" y="489"/>
                      </a:lnTo>
                      <a:lnTo>
                        <a:pt x="294" y="463"/>
                      </a:lnTo>
                      <a:lnTo>
                        <a:pt x="308" y="435"/>
                      </a:lnTo>
                      <a:lnTo>
                        <a:pt x="322" y="407"/>
                      </a:lnTo>
                      <a:close/>
                    </a:path>
                  </a:pathLst>
                </a:custGeom>
                <a:solidFill>
                  <a:srgbClr val="FF9966"/>
                </a:solidFill>
                <a:ln w="3175" cmpd="sng">
                  <a:solidFill>
                    <a:schemeClr val="tx1"/>
                  </a:solidFill>
                  <a:round/>
                </a:ln>
              </p:spPr>
              <p:txBody>
                <a:bodyPr/>
                <a:lstStyle/>
                <a:p>
                  <a:endParaRPr lang="en-IN"/>
                </a:p>
              </p:txBody>
            </p:sp>
            <p:sp>
              <p:nvSpPr>
                <p:cNvPr id="59413" name="Freeform 21"/>
                <p:cNvSpPr>
                  <a:spLocks noChangeAspect="1"/>
                </p:cNvSpPr>
                <p:nvPr/>
              </p:nvSpPr>
              <p:spPr bwMode="auto">
                <a:xfrm rot="-584220">
                  <a:off x="4292" y="2964"/>
                  <a:ext cx="81" cy="73"/>
                </a:xfrm>
                <a:custGeom>
                  <a:avLst/>
                  <a:gdLst>
                    <a:gd name="T0" fmla="*/ 0 w 149"/>
                    <a:gd name="T1" fmla="*/ 0 h 140"/>
                    <a:gd name="T2" fmla="*/ 0 w 149"/>
                    <a:gd name="T3" fmla="*/ 0 h 140"/>
                    <a:gd name="T4" fmla="*/ 17 w 149"/>
                    <a:gd name="T5" fmla="*/ 9 h 140"/>
                    <a:gd name="T6" fmla="*/ 32 w 149"/>
                    <a:gd name="T7" fmla="*/ 23 h 140"/>
                    <a:gd name="T8" fmla="*/ 45 w 149"/>
                    <a:gd name="T9" fmla="*/ 41 h 140"/>
                    <a:gd name="T10" fmla="*/ 57 w 149"/>
                    <a:gd name="T11" fmla="*/ 62 h 140"/>
                    <a:gd name="T12" fmla="*/ 68 w 149"/>
                    <a:gd name="T13" fmla="*/ 83 h 140"/>
                    <a:gd name="T14" fmla="*/ 77 w 149"/>
                    <a:gd name="T15" fmla="*/ 103 h 140"/>
                    <a:gd name="T16" fmla="*/ 86 w 149"/>
                    <a:gd name="T17" fmla="*/ 121 h 140"/>
                    <a:gd name="T18" fmla="*/ 95 w 149"/>
                    <a:gd name="T19" fmla="*/ 135 h 140"/>
                    <a:gd name="T20" fmla="*/ 95 w 149"/>
                    <a:gd name="T21" fmla="*/ 135 h 140"/>
                    <a:gd name="T22" fmla="*/ 101 w 149"/>
                    <a:gd name="T23" fmla="*/ 138 h 140"/>
                    <a:gd name="T24" fmla="*/ 107 w 149"/>
                    <a:gd name="T25" fmla="*/ 139 h 140"/>
                    <a:gd name="T26" fmla="*/ 113 w 149"/>
                    <a:gd name="T27" fmla="*/ 140 h 140"/>
                    <a:gd name="T28" fmla="*/ 120 w 149"/>
                    <a:gd name="T29" fmla="*/ 139 h 140"/>
                    <a:gd name="T30" fmla="*/ 127 w 149"/>
                    <a:gd name="T31" fmla="*/ 138 h 140"/>
                    <a:gd name="T32" fmla="*/ 135 w 149"/>
                    <a:gd name="T33" fmla="*/ 134 h 140"/>
                    <a:gd name="T34" fmla="*/ 142 w 149"/>
                    <a:gd name="T35" fmla="*/ 129 h 140"/>
                    <a:gd name="T36" fmla="*/ 149 w 149"/>
                    <a:gd name="T37"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9" h="140">
                      <a:moveTo>
                        <a:pt x="0" y="0"/>
                      </a:moveTo>
                      <a:lnTo>
                        <a:pt x="0" y="0"/>
                      </a:lnTo>
                      <a:lnTo>
                        <a:pt x="17" y="9"/>
                      </a:lnTo>
                      <a:lnTo>
                        <a:pt x="32" y="23"/>
                      </a:lnTo>
                      <a:lnTo>
                        <a:pt x="45" y="41"/>
                      </a:lnTo>
                      <a:lnTo>
                        <a:pt x="57" y="62"/>
                      </a:lnTo>
                      <a:lnTo>
                        <a:pt x="68" y="83"/>
                      </a:lnTo>
                      <a:lnTo>
                        <a:pt x="77" y="103"/>
                      </a:lnTo>
                      <a:lnTo>
                        <a:pt x="86" y="121"/>
                      </a:lnTo>
                      <a:lnTo>
                        <a:pt x="95" y="135"/>
                      </a:lnTo>
                      <a:lnTo>
                        <a:pt x="95" y="135"/>
                      </a:lnTo>
                      <a:lnTo>
                        <a:pt x="101" y="138"/>
                      </a:lnTo>
                      <a:lnTo>
                        <a:pt x="107" y="139"/>
                      </a:lnTo>
                      <a:lnTo>
                        <a:pt x="113" y="140"/>
                      </a:lnTo>
                      <a:lnTo>
                        <a:pt x="120" y="139"/>
                      </a:lnTo>
                      <a:lnTo>
                        <a:pt x="127" y="138"/>
                      </a:lnTo>
                      <a:lnTo>
                        <a:pt x="135" y="134"/>
                      </a:lnTo>
                      <a:lnTo>
                        <a:pt x="142" y="129"/>
                      </a:lnTo>
                      <a:lnTo>
                        <a:pt x="149" y="122"/>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9414" name="Group 22"/>
              <p:cNvGrpSpPr>
                <a:grpSpLocks noChangeAspect="1"/>
              </p:cNvGrpSpPr>
              <p:nvPr/>
            </p:nvGrpSpPr>
            <p:grpSpPr bwMode="auto">
              <a:xfrm rot="535599">
                <a:off x="4213" y="3039"/>
                <a:ext cx="192" cy="378"/>
                <a:chOff x="4158" y="2838"/>
                <a:chExt cx="212" cy="415"/>
              </a:xfrm>
            </p:grpSpPr>
            <p:sp>
              <p:nvSpPr>
                <p:cNvPr id="59415" name="Freeform 23"/>
                <p:cNvSpPr>
                  <a:spLocks noChangeAspect="1"/>
                </p:cNvSpPr>
                <p:nvPr/>
              </p:nvSpPr>
              <p:spPr bwMode="auto">
                <a:xfrm rot="-209559">
                  <a:off x="4158" y="2838"/>
                  <a:ext cx="212" cy="415"/>
                </a:xfrm>
                <a:custGeom>
                  <a:avLst/>
                  <a:gdLst>
                    <a:gd name="T0" fmla="*/ 296 w 395"/>
                    <a:gd name="T1" fmla="*/ 380 h 787"/>
                    <a:gd name="T2" fmla="*/ 304 w 395"/>
                    <a:gd name="T3" fmla="*/ 360 h 787"/>
                    <a:gd name="T4" fmla="*/ 315 w 395"/>
                    <a:gd name="T5" fmla="*/ 344 h 787"/>
                    <a:gd name="T6" fmla="*/ 327 w 395"/>
                    <a:gd name="T7" fmla="*/ 323 h 787"/>
                    <a:gd name="T8" fmla="*/ 336 w 395"/>
                    <a:gd name="T9" fmla="*/ 299 h 787"/>
                    <a:gd name="T10" fmla="*/ 344 w 395"/>
                    <a:gd name="T11" fmla="*/ 273 h 787"/>
                    <a:gd name="T12" fmla="*/ 355 w 395"/>
                    <a:gd name="T13" fmla="*/ 241 h 787"/>
                    <a:gd name="T14" fmla="*/ 367 w 395"/>
                    <a:gd name="T15" fmla="*/ 206 h 787"/>
                    <a:gd name="T16" fmla="*/ 378 w 395"/>
                    <a:gd name="T17" fmla="*/ 168 h 787"/>
                    <a:gd name="T18" fmla="*/ 388 w 395"/>
                    <a:gd name="T19" fmla="*/ 128 h 787"/>
                    <a:gd name="T20" fmla="*/ 394 w 395"/>
                    <a:gd name="T21" fmla="*/ 87 h 787"/>
                    <a:gd name="T22" fmla="*/ 395 w 395"/>
                    <a:gd name="T23" fmla="*/ 46 h 787"/>
                    <a:gd name="T24" fmla="*/ 380 w 395"/>
                    <a:gd name="T25" fmla="*/ 15 h 787"/>
                    <a:gd name="T26" fmla="*/ 360 w 395"/>
                    <a:gd name="T27" fmla="*/ 3 h 787"/>
                    <a:gd name="T28" fmla="*/ 342 w 395"/>
                    <a:gd name="T29" fmla="*/ 0 h 787"/>
                    <a:gd name="T30" fmla="*/ 323 w 395"/>
                    <a:gd name="T31" fmla="*/ 4 h 787"/>
                    <a:gd name="T32" fmla="*/ 302 w 395"/>
                    <a:gd name="T33" fmla="*/ 21 h 787"/>
                    <a:gd name="T34" fmla="*/ 276 w 395"/>
                    <a:gd name="T35" fmla="*/ 68 h 787"/>
                    <a:gd name="T36" fmla="*/ 246 w 395"/>
                    <a:gd name="T37" fmla="*/ 128 h 787"/>
                    <a:gd name="T38" fmla="*/ 215 w 395"/>
                    <a:gd name="T39" fmla="*/ 178 h 787"/>
                    <a:gd name="T40" fmla="*/ 195 w 395"/>
                    <a:gd name="T41" fmla="*/ 202 h 787"/>
                    <a:gd name="T42" fmla="*/ 186 w 395"/>
                    <a:gd name="T43" fmla="*/ 221 h 787"/>
                    <a:gd name="T44" fmla="*/ 173 w 395"/>
                    <a:gd name="T45" fmla="*/ 249 h 787"/>
                    <a:gd name="T46" fmla="*/ 156 w 395"/>
                    <a:gd name="T47" fmla="*/ 286 h 787"/>
                    <a:gd name="T48" fmla="*/ 144 w 395"/>
                    <a:gd name="T49" fmla="*/ 318 h 787"/>
                    <a:gd name="T50" fmla="*/ 132 w 395"/>
                    <a:gd name="T51" fmla="*/ 357 h 787"/>
                    <a:gd name="T52" fmla="*/ 109 w 395"/>
                    <a:gd name="T53" fmla="*/ 418 h 787"/>
                    <a:gd name="T54" fmla="*/ 81 w 395"/>
                    <a:gd name="T55" fmla="*/ 492 h 787"/>
                    <a:gd name="T56" fmla="*/ 52 w 395"/>
                    <a:gd name="T57" fmla="*/ 571 h 787"/>
                    <a:gd name="T58" fmla="*/ 26 w 395"/>
                    <a:gd name="T59" fmla="*/ 648 h 787"/>
                    <a:gd name="T60" fmla="*/ 8 w 395"/>
                    <a:gd name="T61" fmla="*/ 712 h 787"/>
                    <a:gd name="T62" fmla="*/ 0 w 395"/>
                    <a:gd name="T63" fmla="*/ 755 h 787"/>
                    <a:gd name="T64" fmla="*/ 4 w 395"/>
                    <a:gd name="T65" fmla="*/ 771 h 787"/>
                    <a:gd name="T66" fmla="*/ 6 w 395"/>
                    <a:gd name="T67" fmla="*/ 782 h 787"/>
                    <a:gd name="T68" fmla="*/ 15 w 395"/>
                    <a:gd name="T69" fmla="*/ 787 h 787"/>
                    <a:gd name="T70" fmla="*/ 37 w 395"/>
                    <a:gd name="T71" fmla="*/ 781 h 787"/>
                    <a:gd name="T72" fmla="*/ 71 w 395"/>
                    <a:gd name="T73" fmla="*/ 748 h 787"/>
                    <a:gd name="T74" fmla="*/ 102 w 395"/>
                    <a:gd name="T75" fmla="*/ 704 h 787"/>
                    <a:gd name="T76" fmla="*/ 135 w 395"/>
                    <a:gd name="T77" fmla="*/ 660 h 787"/>
                    <a:gd name="T78" fmla="*/ 166 w 395"/>
                    <a:gd name="T79" fmla="*/ 614 h 787"/>
                    <a:gd name="T80" fmla="*/ 198 w 395"/>
                    <a:gd name="T81" fmla="*/ 569 h 787"/>
                    <a:gd name="T82" fmla="*/ 228 w 395"/>
                    <a:gd name="T83" fmla="*/ 519 h 787"/>
                    <a:gd name="T84" fmla="*/ 257 w 395"/>
                    <a:gd name="T85" fmla="*/ 470 h 787"/>
                    <a:gd name="T86" fmla="*/ 282 w 395"/>
                    <a:gd name="T87" fmla="*/ 418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5" h="787">
                      <a:moveTo>
                        <a:pt x="293" y="392"/>
                      </a:moveTo>
                      <a:lnTo>
                        <a:pt x="296" y="380"/>
                      </a:lnTo>
                      <a:lnTo>
                        <a:pt x="299" y="370"/>
                      </a:lnTo>
                      <a:lnTo>
                        <a:pt x="304" y="360"/>
                      </a:lnTo>
                      <a:lnTo>
                        <a:pt x="310" y="351"/>
                      </a:lnTo>
                      <a:lnTo>
                        <a:pt x="315" y="344"/>
                      </a:lnTo>
                      <a:lnTo>
                        <a:pt x="321" y="333"/>
                      </a:lnTo>
                      <a:lnTo>
                        <a:pt x="327" y="323"/>
                      </a:lnTo>
                      <a:lnTo>
                        <a:pt x="333" y="311"/>
                      </a:lnTo>
                      <a:lnTo>
                        <a:pt x="336" y="299"/>
                      </a:lnTo>
                      <a:lnTo>
                        <a:pt x="339" y="286"/>
                      </a:lnTo>
                      <a:lnTo>
                        <a:pt x="344" y="273"/>
                      </a:lnTo>
                      <a:lnTo>
                        <a:pt x="349" y="258"/>
                      </a:lnTo>
                      <a:lnTo>
                        <a:pt x="355" y="241"/>
                      </a:lnTo>
                      <a:lnTo>
                        <a:pt x="361" y="224"/>
                      </a:lnTo>
                      <a:lnTo>
                        <a:pt x="367" y="206"/>
                      </a:lnTo>
                      <a:lnTo>
                        <a:pt x="373" y="188"/>
                      </a:lnTo>
                      <a:lnTo>
                        <a:pt x="378" y="168"/>
                      </a:lnTo>
                      <a:lnTo>
                        <a:pt x="384" y="149"/>
                      </a:lnTo>
                      <a:lnTo>
                        <a:pt x="388" y="128"/>
                      </a:lnTo>
                      <a:lnTo>
                        <a:pt x="391" y="108"/>
                      </a:lnTo>
                      <a:lnTo>
                        <a:pt x="394" y="87"/>
                      </a:lnTo>
                      <a:lnTo>
                        <a:pt x="395" y="67"/>
                      </a:lnTo>
                      <a:lnTo>
                        <a:pt x="395" y="46"/>
                      </a:lnTo>
                      <a:lnTo>
                        <a:pt x="392" y="25"/>
                      </a:lnTo>
                      <a:lnTo>
                        <a:pt x="380" y="15"/>
                      </a:lnTo>
                      <a:lnTo>
                        <a:pt x="369" y="8"/>
                      </a:lnTo>
                      <a:lnTo>
                        <a:pt x="360" y="3"/>
                      </a:lnTo>
                      <a:lnTo>
                        <a:pt x="351" y="0"/>
                      </a:lnTo>
                      <a:lnTo>
                        <a:pt x="342" y="0"/>
                      </a:lnTo>
                      <a:lnTo>
                        <a:pt x="333" y="2"/>
                      </a:lnTo>
                      <a:lnTo>
                        <a:pt x="323" y="4"/>
                      </a:lnTo>
                      <a:lnTo>
                        <a:pt x="313" y="8"/>
                      </a:lnTo>
                      <a:lnTo>
                        <a:pt x="302" y="21"/>
                      </a:lnTo>
                      <a:lnTo>
                        <a:pt x="290" y="42"/>
                      </a:lnTo>
                      <a:lnTo>
                        <a:pt x="276" y="68"/>
                      </a:lnTo>
                      <a:lnTo>
                        <a:pt x="262" y="98"/>
                      </a:lnTo>
                      <a:lnTo>
                        <a:pt x="246" y="128"/>
                      </a:lnTo>
                      <a:lnTo>
                        <a:pt x="230" y="155"/>
                      </a:lnTo>
                      <a:lnTo>
                        <a:pt x="215" y="178"/>
                      </a:lnTo>
                      <a:lnTo>
                        <a:pt x="199" y="194"/>
                      </a:lnTo>
                      <a:lnTo>
                        <a:pt x="195" y="202"/>
                      </a:lnTo>
                      <a:lnTo>
                        <a:pt x="190" y="211"/>
                      </a:lnTo>
                      <a:lnTo>
                        <a:pt x="186" y="221"/>
                      </a:lnTo>
                      <a:lnTo>
                        <a:pt x="181" y="234"/>
                      </a:lnTo>
                      <a:lnTo>
                        <a:pt x="173" y="249"/>
                      </a:lnTo>
                      <a:lnTo>
                        <a:pt x="166" y="267"/>
                      </a:lnTo>
                      <a:lnTo>
                        <a:pt x="156" y="286"/>
                      </a:lnTo>
                      <a:lnTo>
                        <a:pt x="146" y="310"/>
                      </a:lnTo>
                      <a:lnTo>
                        <a:pt x="144" y="318"/>
                      </a:lnTo>
                      <a:lnTo>
                        <a:pt x="140" y="333"/>
                      </a:lnTo>
                      <a:lnTo>
                        <a:pt x="132" y="357"/>
                      </a:lnTo>
                      <a:lnTo>
                        <a:pt x="121" y="385"/>
                      </a:lnTo>
                      <a:lnTo>
                        <a:pt x="109" y="418"/>
                      </a:lnTo>
                      <a:lnTo>
                        <a:pt x="96" y="453"/>
                      </a:lnTo>
                      <a:lnTo>
                        <a:pt x="81" y="492"/>
                      </a:lnTo>
                      <a:lnTo>
                        <a:pt x="67" y="532"/>
                      </a:lnTo>
                      <a:lnTo>
                        <a:pt x="52" y="571"/>
                      </a:lnTo>
                      <a:lnTo>
                        <a:pt x="38" y="610"/>
                      </a:lnTo>
                      <a:lnTo>
                        <a:pt x="26" y="648"/>
                      </a:lnTo>
                      <a:lnTo>
                        <a:pt x="15" y="682"/>
                      </a:lnTo>
                      <a:lnTo>
                        <a:pt x="8" y="712"/>
                      </a:lnTo>
                      <a:lnTo>
                        <a:pt x="2" y="736"/>
                      </a:lnTo>
                      <a:lnTo>
                        <a:pt x="0" y="755"/>
                      </a:lnTo>
                      <a:lnTo>
                        <a:pt x="3" y="766"/>
                      </a:lnTo>
                      <a:lnTo>
                        <a:pt x="4" y="771"/>
                      </a:lnTo>
                      <a:lnTo>
                        <a:pt x="5" y="777"/>
                      </a:lnTo>
                      <a:lnTo>
                        <a:pt x="6" y="782"/>
                      </a:lnTo>
                      <a:lnTo>
                        <a:pt x="9" y="786"/>
                      </a:lnTo>
                      <a:lnTo>
                        <a:pt x="15" y="787"/>
                      </a:lnTo>
                      <a:lnTo>
                        <a:pt x="23" y="786"/>
                      </a:lnTo>
                      <a:lnTo>
                        <a:pt x="37" y="781"/>
                      </a:lnTo>
                      <a:lnTo>
                        <a:pt x="56" y="769"/>
                      </a:lnTo>
                      <a:lnTo>
                        <a:pt x="71" y="748"/>
                      </a:lnTo>
                      <a:lnTo>
                        <a:pt x="86" y="726"/>
                      </a:lnTo>
                      <a:lnTo>
                        <a:pt x="102" y="704"/>
                      </a:lnTo>
                      <a:lnTo>
                        <a:pt x="118" y="682"/>
                      </a:lnTo>
                      <a:lnTo>
                        <a:pt x="135" y="660"/>
                      </a:lnTo>
                      <a:lnTo>
                        <a:pt x="150" y="638"/>
                      </a:lnTo>
                      <a:lnTo>
                        <a:pt x="166" y="614"/>
                      </a:lnTo>
                      <a:lnTo>
                        <a:pt x="182" y="592"/>
                      </a:lnTo>
                      <a:lnTo>
                        <a:pt x="198" y="569"/>
                      </a:lnTo>
                      <a:lnTo>
                        <a:pt x="213" y="544"/>
                      </a:lnTo>
                      <a:lnTo>
                        <a:pt x="228" y="519"/>
                      </a:lnTo>
                      <a:lnTo>
                        <a:pt x="242" y="494"/>
                      </a:lnTo>
                      <a:lnTo>
                        <a:pt x="257" y="470"/>
                      </a:lnTo>
                      <a:lnTo>
                        <a:pt x="269" y="444"/>
                      </a:lnTo>
                      <a:lnTo>
                        <a:pt x="282" y="418"/>
                      </a:lnTo>
                      <a:lnTo>
                        <a:pt x="293" y="392"/>
                      </a:lnTo>
                      <a:close/>
                    </a:path>
                  </a:pathLst>
                </a:custGeom>
                <a:solidFill>
                  <a:srgbClr val="FF9966"/>
                </a:solidFill>
                <a:ln w="3175" cmpd="sng">
                  <a:solidFill>
                    <a:schemeClr val="tx1"/>
                  </a:solidFill>
                  <a:round/>
                </a:ln>
              </p:spPr>
              <p:txBody>
                <a:bodyPr/>
                <a:lstStyle/>
                <a:p>
                  <a:endParaRPr lang="en-IN"/>
                </a:p>
              </p:txBody>
            </p:sp>
            <p:sp>
              <p:nvSpPr>
                <p:cNvPr id="59416" name="Freeform 24"/>
                <p:cNvSpPr>
                  <a:spLocks noChangeAspect="1"/>
                </p:cNvSpPr>
                <p:nvPr/>
              </p:nvSpPr>
              <p:spPr bwMode="auto">
                <a:xfrm rot="-804560">
                  <a:off x="4248" y="2961"/>
                  <a:ext cx="75" cy="66"/>
                </a:xfrm>
                <a:custGeom>
                  <a:avLst/>
                  <a:gdLst>
                    <a:gd name="T0" fmla="*/ 0 w 139"/>
                    <a:gd name="T1" fmla="*/ 0 h 123"/>
                    <a:gd name="T2" fmla="*/ 0 w 139"/>
                    <a:gd name="T3" fmla="*/ 0 h 123"/>
                    <a:gd name="T4" fmla="*/ 6 w 139"/>
                    <a:gd name="T5" fmla="*/ 5 h 123"/>
                    <a:gd name="T6" fmla="*/ 12 w 139"/>
                    <a:gd name="T7" fmla="*/ 10 h 123"/>
                    <a:gd name="T8" fmla="*/ 17 w 139"/>
                    <a:gd name="T9" fmla="*/ 18 h 123"/>
                    <a:gd name="T10" fmla="*/ 22 w 139"/>
                    <a:gd name="T11" fmla="*/ 26 h 123"/>
                    <a:gd name="T12" fmla="*/ 27 w 139"/>
                    <a:gd name="T13" fmla="*/ 35 h 123"/>
                    <a:gd name="T14" fmla="*/ 31 w 139"/>
                    <a:gd name="T15" fmla="*/ 44 h 123"/>
                    <a:gd name="T16" fmla="*/ 36 w 139"/>
                    <a:gd name="T17" fmla="*/ 53 h 123"/>
                    <a:gd name="T18" fmla="*/ 40 w 139"/>
                    <a:gd name="T19" fmla="*/ 63 h 123"/>
                    <a:gd name="T20" fmla="*/ 40 w 139"/>
                    <a:gd name="T21" fmla="*/ 63 h 123"/>
                    <a:gd name="T22" fmla="*/ 42 w 139"/>
                    <a:gd name="T23" fmla="*/ 70 h 123"/>
                    <a:gd name="T24" fmla="*/ 45 w 139"/>
                    <a:gd name="T25" fmla="*/ 76 h 123"/>
                    <a:gd name="T26" fmla="*/ 47 w 139"/>
                    <a:gd name="T27" fmla="*/ 83 h 123"/>
                    <a:gd name="T28" fmla="*/ 51 w 139"/>
                    <a:gd name="T29" fmla="*/ 88 h 123"/>
                    <a:gd name="T30" fmla="*/ 54 w 139"/>
                    <a:gd name="T31" fmla="*/ 95 h 123"/>
                    <a:gd name="T32" fmla="*/ 58 w 139"/>
                    <a:gd name="T33" fmla="*/ 100 h 123"/>
                    <a:gd name="T34" fmla="*/ 63 w 139"/>
                    <a:gd name="T35" fmla="*/ 106 h 123"/>
                    <a:gd name="T36" fmla="*/ 68 w 139"/>
                    <a:gd name="T37" fmla="*/ 112 h 123"/>
                    <a:gd name="T38" fmla="*/ 68 w 139"/>
                    <a:gd name="T39" fmla="*/ 112 h 123"/>
                    <a:gd name="T40" fmla="*/ 73 w 139"/>
                    <a:gd name="T41" fmla="*/ 118 h 123"/>
                    <a:gd name="T42" fmla="*/ 80 w 139"/>
                    <a:gd name="T43" fmla="*/ 122 h 123"/>
                    <a:gd name="T44" fmla="*/ 87 w 139"/>
                    <a:gd name="T45" fmla="*/ 123 h 123"/>
                    <a:gd name="T46" fmla="*/ 97 w 139"/>
                    <a:gd name="T47" fmla="*/ 123 h 123"/>
                    <a:gd name="T48" fmla="*/ 106 w 139"/>
                    <a:gd name="T49" fmla="*/ 122 h 123"/>
                    <a:gd name="T50" fmla="*/ 117 w 139"/>
                    <a:gd name="T51" fmla="*/ 119 h 123"/>
                    <a:gd name="T52" fmla="*/ 128 w 139"/>
                    <a:gd name="T53" fmla="*/ 115 h 123"/>
                    <a:gd name="T54" fmla="*/ 139 w 139"/>
                    <a:gd name="T55" fmla="*/ 10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9" h="123">
                      <a:moveTo>
                        <a:pt x="0" y="0"/>
                      </a:moveTo>
                      <a:lnTo>
                        <a:pt x="0" y="0"/>
                      </a:lnTo>
                      <a:lnTo>
                        <a:pt x="6" y="5"/>
                      </a:lnTo>
                      <a:lnTo>
                        <a:pt x="12" y="10"/>
                      </a:lnTo>
                      <a:lnTo>
                        <a:pt x="17" y="18"/>
                      </a:lnTo>
                      <a:lnTo>
                        <a:pt x="22" y="26"/>
                      </a:lnTo>
                      <a:lnTo>
                        <a:pt x="27" y="35"/>
                      </a:lnTo>
                      <a:lnTo>
                        <a:pt x="31" y="44"/>
                      </a:lnTo>
                      <a:lnTo>
                        <a:pt x="36" y="53"/>
                      </a:lnTo>
                      <a:lnTo>
                        <a:pt x="40" y="63"/>
                      </a:lnTo>
                      <a:lnTo>
                        <a:pt x="40" y="63"/>
                      </a:lnTo>
                      <a:lnTo>
                        <a:pt x="42" y="70"/>
                      </a:lnTo>
                      <a:lnTo>
                        <a:pt x="45" y="76"/>
                      </a:lnTo>
                      <a:lnTo>
                        <a:pt x="47" y="83"/>
                      </a:lnTo>
                      <a:lnTo>
                        <a:pt x="51" y="88"/>
                      </a:lnTo>
                      <a:lnTo>
                        <a:pt x="54" y="95"/>
                      </a:lnTo>
                      <a:lnTo>
                        <a:pt x="58" y="100"/>
                      </a:lnTo>
                      <a:lnTo>
                        <a:pt x="63" y="106"/>
                      </a:lnTo>
                      <a:lnTo>
                        <a:pt x="68" y="112"/>
                      </a:lnTo>
                      <a:lnTo>
                        <a:pt x="68" y="112"/>
                      </a:lnTo>
                      <a:lnTo>
                        <a:pt x="73" y="118"/>
                      </a:lnTo>
                      <a:lnTo>
                        <a:pt x="80" y="122"/>
                      </a:lnTo>
                      <a:lnTo>
                        <a:pt x="87" y="123"/>
                      </a:lnTo>
                      <a:lnTo>
                        <a:pt x="97" y="123"/>
                      </a:lnTo>
                      <a:lnTo>
                        <a:pt x="106" y="122"/>
                      </a:lnTo>
                      <a:lnTo>
                        <a:pt x="117" y="119"/>
                      </a:lnTo>
                      <a:lnTo>
                        <a:pt x="128" y="115"/>
                      </a:lnTo>
                      <a:lnTo>
                        <a:pt x="139" y="109"/>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9417" name="Group 25"/>
              <p:cNvGrpSpPr>
                <a:grpSpLocks noChangeAspect="1"/>
              </p:cNvGrpSpPr>
              <p:nvPr/>
            </p:nvGrpSpPr>
            <p:grpSpPr bwMode="auto">
              <a:xfrm rot="535599">
                <a:off x="4079" y="3014"/>
                <a:ext cx="169" cy="403"/>
                <a:chOff x="4000" y="2813"/>
                <a:chExt cx="186" cy="444"/>
              </a:xfrm>
            </p:grpSpPr>
            <p:sp>
              <p:nvSpPr>
                <p:cNvPr id="59418" name="Freeform 26"/>
                <p:cNvSpPr>
                  <a:spLocks noChangeAspect="1"/>
                </p:cNvSpPr>
                <p:nvPr/>
              </p:nvSpPr>
              <p:spPr bwMode="auto">
                <a:xfrm rot="-498597">
                  <a:off x="4000" y="2813"/>
                  <a:ext cx="186" cy="444"/>
                </a:xfrm>
                <a:custGeom>
                  <a:avLst/>
                  <a:gdLst>
                    <a:gd name="T0" fmla="*/ 76 w 347"/>
                    <a:gd name="T1" fmla="*/ 292 h 846"/>
                    <a:gd name="T2" fmla="*/ 52 w 347"/>
                    <a:gd name="T3" fmla="*/ 419 h 846"/>
                    <a:gd name="T4" fmla="*/ 32 w 347"/>
                    <a:gd name="T5" fmla="*/ 528 h 846"/>
                    <a:gd name="T6" fmla="*/ 18 w 347"/>
                    <a:gd name="T7" fmla="*/ 621 h 846"/>
                    <a:gd name="T8" fmla="*/ 7 w 347"/>
                    <a:gd name="T9" fmla="*/ 699 h 846"/>
                    <a:gd name="T10" fmla="*/ 1 w 347"/>
                    <a:gd name="T11" fmla="*/ 761 h 846"/>
                    <a:gd name="T12" fmla="*/ 0 w 347"/>
                    <a:gd name="T13" fmla="*/ 805 h 846"/>
                    <a:gd name="T14" fmla="*/ 3 w 347"/>
                    <a:gd name="T15" fmla="*/ 833 h 846"/>
                    <a:gd name="T16" fmla="*/ 11 w 347"/>
                    <a:gd name="T17" fmla="*/ 846 h 846"/>
                    <a:gd name="T18" fmla="*/ 23 w 347"/>
                    <a:gd name="T19" fmla="*/ 843 h 846"/>
                    <a:gd name="T20" fmla="*/ 41 w 347"/>
                    <a:gd name="T21" fmla="*/ 822 h 846"/>
                    <a:gd name="T22" fmla="*/ 63 w 347"/>
                    <a:gd name="T23" fmla="*/ 785 h 846"/>
                    <a:gd name="T24" fmla="*/ 89 w 347"/>
                    <a:gd name="T25" fmla="*/ 732 h 846"/>
                    <a:gd name="T26" fmla="*/ 121 w 347"/>
                    <a:gd name="T27" fmla="*/ 663 h 846"/>
                    <a:gd name="T28" fmla="*/ 157 w 347"/>
                    <a:gd name="T29" fmla="*/ 577 h 846"/>
                    <a:gd name="T30" fmla="*/ 198 w 347"/>
                    <a:gd name="T31" fmla="*/ 476 h 846"/>
                    <a:gd name="T32" fmla="*/ 244 w 347"/>
                    <a:gd name="T33" fmla="*/ 357 h 846"/>
                    <a:gd name="T34" fmla="*/ 253 w 347"/>
                    <a:gd name="T35" fmla="*/ 342 h 846"/>
                    <a:gd name="T36" fmla="*/ 267 w 347"/>
                    <a:gd name="T37" fmla="*/ 322 h 846"/>
                    <a:gd name="T38" fmla="*/ 286 w 347"/>
                    <a:gd name="T39" fmla="*/ 299 h 846"/>
                    <a:gd name="T40" fmla="*/ 306 w 347"/>
                    <a:gd name="T41" fmla="*/ 273 h 846"/>
                    <a:gd name="T42" fmla="*/ 325 w 347"/>
                    <a:gd name="T43" fmla="*/ 246 h 846"/>
                    <a:gd name="T44" fmla="*/ 338 w 347"/>
                    <a:gd name="T45" fmla="*/ 218 h 846"/>
                    <a:gd name="T46" fmla="*/ 347 w 347"/>
                    <a:gd name="T47" fmla="*/ 191 h 846"/>
                    <a:gd name="T48" fmla="*/ 345 w 347"/>
                    <a:gd name="T49" fmla="*/ 166 h 846"/>
                    <a:gd name="T50" fmla="*/ 334 w 347"/>
                    <a:gd name="T51" fmla="*/ 132 h 846"/>
                    <a:gd name="T52" fmla="*/ 323 w 347"/>
                    <a:gd name="T53" fmla="*/ 101 h 846"/>
                    <a:gd name="T54" fmla="*/ 312 w 347"/>
                    <a:gd name="T55" fmla="*/ 74 h 846"/>
                    <a:gd name="T56" fmla="*/ 302 w 347"/>
                    <a:gd name="T57" fmla="*/ 51 h 846"/>
                    <a:gd name="T58" fmla="*/ 291 w 347"/>
                    <a:gd name="T59" fmla="*/ 31 h 846"/>
                    <a:gd name="T60" fmla="*/ 280 w 347"/>
                    <a:gd name="T61" fmla="*/ 17 h 846"/>
                    <a:gd name="T62" fmla="*/ 268 w 347"/>
                    <a:gd name="T63" fmla="*/ 6 h 846"/>
                    <a:gd name="T64" fmla="*/ 255 w 347"/>
                    <a:gd name="T65" fmla="*/ 1 h 846"/>
                    <a:gd name="T66" fmla="*/ 238 w 347"/>
                    <a:gd name="T67" fmla="*/ 0 h 846"/>
                    <a:gd name="T68" fmla="*/ 220 w 347"/>
                    <a:gd name="T69" fmla="*/ 2 h 846"/>
                    <a:gd name="T70" fmla="*/ 201 w 347"/>
                    <a:gd name="T71" fmla="*/ 9 h 846"/>
                    <a:gd name="T72" fmla="*/ 180 w 347"/>
                    <a:gd name="T73" fmla="*/ 19 h 846"/>
                    <a:gd name="T74" fmla="*/ 158 w 347"/>
                    <a:gd name="T75" fmla="*/ 32 h 846"/>
                    <a:gd name="T76" fmla="*/ 136 w 347"/>
                    <a:gd name="T77" fmla="*/ 48 h 846"/>
                    <a:gd name="T78" fmla="*/ 116 w 347"/>
                    <a:gd name="T79" fmla="*/ 64 h 846"/>
                    <a:gd name="T80" fmla="*/ 94 w 347"/>
                    <a:gd name="T81" fmla="*/ 82 h 846"/>
                    <a:gd name="T82" fmla="*/ 87 w 347"/>
                    <a:gd name="T83" fmla="*/ 95 h 846"/>
                    <a:gd name="T84" fmla="*/ 82 w 347"/>
                    <a:gd name="T85" fmla="*/ 108 h 846"/>
                    <a:gd name="T86" fmla="*/ 78 w 347"/>
                    <a:gd name="T87" fmla="*/ 122 h 846"/>
                    <a:gd name="T88" fmla="*/ 76 w 347"/>
                    <a:gd name="T89" fmla="*/ 136 h 846"/>
                    <a:gd name="T90" fmla="*/ 74 w 347"/>
                    <a:gd name="T91" fmla="*/ 152 h 846"/>
                    <a:gd name="T92" fmla="*/ 74 w 347"/>
                    <a:gd name="T93" fmla="*/ 166 h 846"/>
                    <a:gd name="T94" fmla="*/ 74 w 347"/>
                    <a:gd name="T95" fmla="*/ 182 h 846"/>
                    <a:gd name="T96" fmla="*/ 75 w 347"/>
                    <a:gd name="T97" fmla="*/ 196 h 846"/>
                    <a:gd name="T98" fmla="*/ 76 w 347"/>
                    <a:gd name="T99" fmla="*/ 212 h 846"/>
                    <a:gd name="T100" fmla="*/ 77 w 347"/>
                    <a:gd name="T101" fmla="*/ 226 h 846"/>
                    <a:gd name="T102" fmla="*/ 78 w 347"/>
                    <a:gd name="T103" fmla="*/ 239 h 846"/>
                    <a:gd name="T104" fmla="*/ 78 w 347"/>
                    <a:gd name="T105" fmla="*/ 252 h 846"/>
                    <a:gd name="T106" fmla="*/ 80 w 347"/>
                    <a:gd name="T107" fmla="*/ 264 h 846"/>
                    <a:gd name="T108" fmla="*/ 80 w 347"/>
                    <a:gd name="T109" fmla="*/ 274 h 846"/>
                    <a:gd name="T110" fmla="*/ 78 w 347"/>
                    <a:gd name="T111" fmla="*/ 285 h 846"/>
                    <a:gd name="T112" fmla="*/ 76 w 347"/>
                    <a:gd name="T113" fmla="*/ 292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7" h="846">
                      <a:moveTo>
                        <a:pt x="76" y="292"/>
                      </a:moveTo>
                      <a:lnTo>
                        <a:pt x="52" y="419"/>
                      </a:lnTo>
                      <a:lnTo>
                        <a:pt x="32" y="528"/>
                      </a:lnTo>
                      <a:lnTo>
                        <a:pt x="18" y="621"/>
                      </a:lnTo>
                      <a:lnTo>
                        <a:pt x="7" y="699"/>
                      </a:lnTo>
                      <a:lnTo>
                        <a:pt x="1" y="761"/>
                      </a:lnTo>
                      <a:lnTo>
                        <a:pt x="0" y="805"/>
                      </a:lnTo>
                      <a:lnTo>
                        <a:pt x="3" y="833"/>
                      </a:lnTo>
                      <a:lnTo>
                        <a:pt x="11" y="846"/>
                      </a:lnTo>
                      <a:lnTo>
                        <a:pt x="23" y="843"/>
                      </a:lnTo>
                      <a:lnTo>
                        <a:pt x="41" y="822"/>
                      </a:lnTo>
                      <a:lnTo>
                        <a:pt x="63" y="785"/>
                      </a:lnTo>
                      <a:lnTo>
                        <a:pt x="89" y="732"/>
                      </a:lnTo>
                      <a:lnTo>
                        <a:pt x="121" y="663"/>
                      </a:lnTo>
                      <a:lnTo>
                        <a:pt x="157" y="577"/>
                      </a:lnTo>
                      <a:lnTo>
                        <a:pt x="198" y="476"/>
                      </a:lnTo>
                      <a:lnTo>
                        <a:pt x="244" y="357"/>
                      </a:lnTo>
                      <a:lnTo>
                        <a:pt x="253" y="342"/>
                      </a:lnTo>
                      <a:lnTo>
                        <a:pt x="267" y="322"/>
                      </a:lnTo>
                      <a:lnTo>
                        <a:pt x="286" y="299"/>
                      </a:lnTo>
                      <a:lnTo>
                        <a:pt x="306" y="273"/>
                      </a:lnTo>
                      <a:lnTo>
                        <a:pt x="325" y="246"/>
                      </a:lnTo>
                      <a:lnTo>
                        <a:pt x="338" y="218"/>
                      </a:lnTo>
                      <a:lnTo>
                        <a:pt x="347" y="191"/>
                      </a:lnTo>
                      <a:lnTo>
                        <a:pt x="345" y="166"/>
                      </a:lnTo>
                      <a:lnTo>
                        <a:pt x="334" y="132"/>
                      </a:lnTo>
                      <a:lnTo>
                        <a:pt x="323" y="101"/>
                      </a:lnTo>
                      <a:lnTo>
                        <a:pt x="312" y="74"/>
                      </a:lnTo>
                      <a:lnTo>
                        <a:pt x="302" y="51"/>
                      </a:lnTo>
                      <a:lnTo>
                        <a:pt x="291" y="31"/>
                      </a:lnTo>
                      <a:lnTo>
                        <a:pt x="280" y="17"/>
                      </a:lnTo>
                      <a:lnTo>
                        <a:pt x="268" y="6"/>
                      </a:lnTo>
                      <a:lnTo>
                        <a:pt x="255" y="1"/>
                      </a:lnTo>
                      <a:lnTo>
                        <a:pt x="238" y="0"/>
                      </a:lnTo>
                      <a:lnTo>
                        <a:pt x="220" y="2"/>
                      </a:lnTo>
                      <a:lnTo>
                        <a:pt x="201" y="9"/>
                      </a:lnTo>
                      <a:lnTo>
                        <a:pt x="180" y="19"/>
                      </a:lnTo>
                      <a:lnTo>
                        <a:pt x="158" y="32"/>
                      </a:lnTo>
                      <a:lnTo>
                        <a:pt x="136" y="48"/>
                      </a:lnTo>
                      <a:lnTo>
                        <a:pt x="116" y="64"/>
                      </a:lnTo>
                      <a:lnTo>
                        <a:pt x="94" y="82"/>
                      </a:lnTo>
                      <a:lnTo>
                        <a:pt x="87" y="95"/>
                      </a:lnTo>
                      <a:lnTo>
                        <a:pt x="82" y="108"/>
                      </a:lnTo>
                      <a:lnTo>
                        <a:pt x="78" y="122"/>
                      </a:lnTo>
                      <a:lnTo>
                        <a:pt x="76" y="136"/>
                      </a:lnTo>
                      <a:lnTo>
                        <a:pt x="74" y="152"/>
                      </a:lnTo>
                      <a:lnTo>
                        <a:pt x="74" y="166"/>
                      </a:lnTo>
                      <a:lnTo>
                        <a:pt x="74" y="182"/>
                      </a:lnTo>
                      <a:lnTo>
                        <a:pt x="75" y="196"/>
                      </a:lnTo>
                      <a:lnTo>
                        <a:pt x="76" y="212"/>
                      </a:lnTo>
                      <a:lnTo>
                        <a:pt x="77" y="226"/>
                      </a:lnTo>
                      <a:lnTo>
                        <a:pt x="78" y="239"/>
                      </a:lnTo>
                      <a:lnTo>
                        <a:pt x="78" y="252"/>
                      </a:lnTo>
                      <a:lnTo>
                        <a:pt x="80" y="264"/>
                      </a:lnTo>
                      <a:lnTo>
                        <a:pt x="80" y="274"/>
                      </a:lnTo>
                      <a:lnTo>
                        <a:pt x="78" y="285"/>
                      </a:lnTo>
                      <a:lnTo>
                        <a:pt x="76" y="292"/>
                      </a:lnTo>
                      <a:close/>
                    </a:path>
                  </a:pathLst>
                </a:custGeom>
                <a:solidFill>
                  <a:srgbClr val="FF9966"/>
                </a:solidFill>
                <a:ln w="6350" cmpd="sng">
                  <a:solidFill>
                    <a:schemeClr val="tx1"/>
                  </a:solidFill>
                  <a:round/>
                </a:ln>
              </p:spPr>
              <p:txBody>
                <a:bodyPr/>
                <a:lstStyle/>
                <a:p>
                  <a:endParaRPr lang="en-IN"/>
                </a:p>
              </p:txBody>
            </p:sp>
            <p:sp>
              <p:nvSpPr>
                <p:cNvPr id="59419" name="Freeform 27"/>
                <p:cNvSpPr>
                  <a:spLocks noChangeAspect="1"/>
                </p:cNvSpPr>
                <p:nvPr/>
              </p:nvSpPr>
              <p:spPr bwMode="auto">
                <a:xfrm rot="-1313113">
                  <a:off x="4044" y="2960"/>
                  <a:ext cx="94" cy="39"/>
                </a:xfrm>
                <a:custGeom>
                  <a:avLst/>
                  <a:gdLst>
                    <a:gd name="T0" fmla="*/ 0 w 175"/>
                    <a:gd name="T1" fmla="*/ 0 h 72"/>
                    <a:gd name="T2" fmla="*/ 0 w 175"/>
                    <a:gd name="T3" fmla="*/ 0 h 72"/>
                    <a:gd name="T4" fmla="*/ 17 w 175"/>
                    <a:gd name="T5" fmla="*/ 23 h 72"/>
                    <a:gd name="T6" fmla="*/ 37 w 175"/>
                    <a:gd name="T7" fmla="*/ 43 h 72"/>
                    <a:gd name="T8" fmla="*/ 56 w 175"/>
                    <a:gd name="T9" fmla="*/ 57 h 72"/>
                    <a:gd name="T10" fmla="*/ 77 w 175"/>
                    <a:gd name="T11" fmla="*/ 67 h 72"/>
                    <a:gd name="T12" fmla="*/ 100 w 175"/>
                    <a:gd name="T13" fmla="*/ 72 h 72"/>
                    <a:gd name="T14" fmla="*/ 123 w 175"/>
                    <a:gd name="T15" fmla="*/ 72 h 72"/>
                    <a:gd name="T16" fmla="*/ 148 w 175"/>
                    <a:gd name="T17" fmla="*/ 67 h 72"/>
                    <a:gd name="T18" fmla="*/ 175 w 175"/>
                    <a:gd name="T19" fmla="*/ 5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72">
                      <a:moveTo>
                        <a:pt x="0" y="0"/>
                      </a:moveTo>
                      <a:lnTo>
                        <a:pt x="0" y="0"/>
                      </a:lnTo>
                      <a:lnTo>
                        <a:pt x="17" y="23"/>
                      </a:lnTo>
                      <a:lnTo>
                        <a:pt x="37" y="43"/>
                      </a:lnTo>
                      <a:lnTo>
                        <a:pt x="56" y="57"/>
                      </a:lnTo>
                      <a:lnTo>
                        <a:pt x="77" y="67"/>
                      </a:lnTo>
                      <a:lnTo>
                        <a:pt x="100" y="72"/>
                      </a:lnTo>
                      <a:lnTo>
                        <a:pt x="123" y="72"/>
                      </a:lnTo>
                      <a:lnTo>
                        <a:pt x="148" y="67"/>
                      </a:lnTo>
                      <a:lnTo>
                        <a:pt x="175" y="58"/>
                      </a:lnTo>
                    </a:path>
                  </a:pathLst>
                </a:custGeom>
                <a:noFill/>
                <a:ln w="6350" cmpd="sng">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9420" name="Group 28"/>
              <p:cNvGrpSpPr>
                <a:grpSpLocks noChangeAspect="1"/>
              </p:cNvGrpSpPr>
              <p:nvPr/>
            </p:nvGrpSpPr>
            <p:grpSpPr bwMode="auto">
              <a:xfrm rot="535599">
                <a:off x="3959" y="2989"/>
                <a:ext cx="160" cy="414"/>
                <a:chOff x="3921" y="2828"/>
                <a:chExt cx="176" cy="455"/>
              </a:xfrm>
            </p:grpSpPr>
            <p:sp>
              <p:nvSpPr>
                <p:cNvPr id="59421" name="Freeform 29"/>
                <p:cNvSpPr>
                  <a:spLocks noChangeAspect="1"/>
                </p:cNvSpPr>
                <p:nvPr/>
              </p:nvSpPr>
              <p:spPr bwMode="auto">
                <a:xfrm rot="-717913">
                  <a:off x="3921" y="2828"/>
                  <a:ext cx="176" cy="455"/>
                </a:xfrm>
                <a:custGeom>
                  <a:avLst/>
                  <a:gdLst>
                    <a:gd name="T0" fmla="*/ 64 w 330"/>
                    <a:gd name="T1" fmla="*/ 301 h 863"/>
                    <a:gd name="T2" fmla="*/ 44 w 330"/>
                    <a:gd name="T3" fmla="*/ 429 h 863"/>
                    <a:gd name="T4" fmla="*/ 27 w 330"/>
                    <a:gd name="T5" fmla="*/ 541 h 863"/>
                    <a:gd name="T6" fmla="*/ 13 w 330"/>
                    <a:gd name="T7" fmla="*/ 636 h 863"/>
                    <a:gd name="T8" fmla="*/ 5 w 330"/>
                    <a:gd name="T9" fmla="*/ 715 h 863"/>
                    <a:gd name="T10" fmla="*/ 1 w 330"/>
                    <a:gd name="T11" fmla="*/ 776 h 863"/>
                    <a:gd name="T12" fmla="*/ 0 w 330"/>
                    <a:gd name="T13" fmla="*/ 822 h 863"/>
                    <a:gd name="T14" fmla="*/ 5 w 330"/>
                    <a:gd name="T15" fmla="*/ 850 h 863"/>
                    <a:gd name="T16" fmla="*/ 12 w 330"/>
                    <a:gd name="T17" fmla="*/ 863 h 863"/>
                    <a:gd name="T18" fmla="*/ 25 w 330"/>
                    <a:gd name="T19" fmla="*/ 858 h 863"/>
                    <a:gd name="T20" fmla="*/ 41 w 330"/>
                    <a:gd name="T21" fmla="*/ 837 h 863"/>
                    <a:gd name="T22" fmla="*/ 63 w 330"/>
                    <a:gd name="T23" fmla="*/ 799 h 863"/>
                    <a:gd name="T24" fmla="*/ 88 w 330"/>
                    <a:gd name="T25" fmla="*/ 745 h 863"/>
                    <a:gd name="T26" fmla="*/ 117 w 330"/>
                    <a:gd name="T27" fmla="*/ 675 h 863"/>
                    <a:gd name="T28" fmla="*/ 151 w 330"/>
                    <a:gd name="T29" fmla="*/ 586 h 863"/>
                    <a:gd name="T30" fmla="*/ 190 w 330"/>
                    <a:gd name="T31" fmla="*/ 482 h 863"/>
                    <a:gd name="T32" fmla="*/ 232 w 330"/>
                    <a:gd name="T33" fmla="*/ 361 h 863"/>
                    <a:gd name="T34" fmla="*/ 240 w 330"/>
                    <a:gd name="T35" fmla="*/ 346 h 863"/>
                    <a:gd name="T36" fmla="*/ 254 w 330"/>
                    <a:gd name="T37" fmla="*/ 325 h 863"/>
                    <a:gd name="T38" fmla="*/ 272 w 330"/>
                    <a:gd name="T39" fmla="*/ 300 h 863"/>
                    <a:gd name="T40" fmla="*/ 292 w 330"/>
                    <a:gd name="T41" fmla="*/ 273 h 863"/>
                    <a:gd name="T42" fmla="*/ 310 w 330"/>
                    <a:gd name="T43" fmla="*/ 245 h 863"/>
                    <a:gd name="T44" fmla="*/ 324 w 330"/>
                    <a:gd name="T45" fmla="*/ 217 h 863"/>
                    <a:gd name="T46" fmla="*/ 330 w 330"/>
                    <a:gd name="T47" fmla="*/ 189 h 863"/>
                    <a:gd name="T48" fmla="*/ 328 w 330"/>
                    <a:gd name="T49" fmla="*/ 165 h 863"/>
                    <a:gd name="T50" fmla="*/ 316 w 330"/>
                    <a:gd name="T51" fmla="*/ 131 h 863"/>
                    <a:gd name="T52" fmla="*/ 304 w 330"/>
                    <a:gd name="T53" fmla="*/ 100 h 863"/>
                    <a:gd name="T54" fmla="*/ 293 w 330"/>
                    <a:gd name="T55" fmla="*/ 72 h 863"/>
                    <a:gd name="T56" fmla="*/ 282 w 330"/>
                    <a:gd name="T57" fmla="*/ 49 h 863"/>
                    <a:gd name="T58" fmla="*/ 270 w 330"/>
                    <a:gd name="T59" fmla="*/ 31 h 863"/>
                    <a:gd name="T60" fmla="*/ 259 w 330"/>
                    <a:gd name="T61" fmla="*/ 16 h 863"/>
                    <a:gd name="T62" fmla="*/ 247 w 330"/>
                    <a:gd name="T63" fmla="*/ 6 h 863"/>
                    <a:gd name="T64" fmla="*/ 234 w 330"/>
                    <a:gd name="T65" fmla="*/ 1 h 863"/>
                    <a:gd name="T66" fmla="*/ 218 w 330"/>
                    <a:gd name="T67" fmla="*/ 0 h 863"/>
                    <a:gd name="T68" fmla="*/ 200 w 330"/>
                    <a:gd name="T69" fmla="*/ 3 h 863"/>
                    <a:gd name="T70" fmla="*/ 180 w 330"/>
                    <a:gd name="T71" fmla="*/ 11 h 863"/>
                    <a:gd name="T72" fmla="*/ 160 w 330"/>
                    <a:gd name="T73" fmla="*/ 22 h 863"/>
                    <a:gd name="T74" fmla="*/ 139 w 330"/>
                    <a:gd name="T75" fmla="*/ 36 h 863"/>
                    <a:gd name="T76" fmla="*/ 119 w 330"/>
                    <a:gd name="T77" fmla="*/ 52 h 863"/>
                    <a:gd name="T78" fmla="*/ 97 w 330"/>
                    <a:gd name="T79" fmla="*/ 70 h 863"/>
                    <a:gd name="T80" fmla="*/ 75 w 330"/>
                    <a:gd name="T81" fmla="*/ 88 h 863"/>
                    <a:gd name="T82" fmla="*/ 69 w 330"/>
                    <a:gd name="T83" fmla="*/ 101 h 863"/>
                    <a:gd name="T84" fmla="*/ 64 w 330"/>
                    <a:gd name="T85" fmla="*/ 115 h 863"/>
                    <a:gd name="T86" fmla="*/ 61 w 330"/>
                    <a:gd name="T87" fmla="*/ 130 h 863"/>
                    <a:gd name="T88" fmla="*/ 58 w 330"/>
                    <a:gd name="T89" fmla="*/ 144 h 863"/>
                    <a:gd name="T90" fmla="*/ 58 w 330"/>
                    <a:gd name="T91" fmla="*/ 160 h 863"/>
                    <a:gd name="T92" fmla="*/ 57 w 330"/>
                    <a:gd name="T93" fmla="*/ 175 h 863"/>
                    <a:gd name="T94" fmla="*/ 58 w 330"/>
                    <a:gd name="T95" fmla="*/ 189 h 863"/>
                    <a:gd name="T96" fmla="*/ 59 w 330"/>
                    <a:gd name="T97" fmla="*/ 205 h 863"/>
                    <a:gd name="T98" fmla="*/ 61 w 330"/>
                    <a:gd name="T99" fmla="*/ 219 h 863"/>
                    <a:gd name="T100" fmla="*/ 62 w 330"/>
                    <a:gd name="T101" fmla="*/ 234 h 863"/>
                    <a:gd name="T102" fmla="*/ 64 w 330"/>
                    <a:gd name="T103" fmla="*/ 248 h 863"/>
                    <a:gd name="T104" fmla="*/ 65 w 330"/>
                    <a:gd name="T105" fmla="*/ 261 h 863"/>
                    <a:gd name="T106" fmla="*/ 65 w 330"/>
                    <a:gd name="T107" fmla="*/ 273 h 863"/>
                    <a:gd name="T108" fmla="*/ 67 w 330"/>
                    <a:gd name="T109" fmla="*/ 283 h 863"/>
                    <a:gd name="T110" fmla="*/ 65 w 330"/>
                    <a:gd name="T111" fmla="*/ 293 h 863"/>
                    <a:gd name="T112" fmla="*/ 64 w 330"/>
                    <a:gd name="T113" fmla="*/ 301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0" h="863">
                      <a:moveTo>
                        <a:pt x="64" y="301"/>
                      </a:moveTo>
                      <a:lnTo>
                        <a:pt x="44" y="429"/>
                      </a:lnTo>
                      <a:lnTo>
                        <a:pt x="27" y="541"/>
                      </a:lnTo>
                      <a:lnTo>
                        <a:pt x="13" y="636"/>
                      </a:lnTo>
                      <a:lnTo>
                        <a:pt x="5" y="715"/>
                      </a:lnTo>
                      <a:lnTo>
                        <a:pt x="1" y="776"/>
                      </a:lnTo>
                      <a:lnTo>
                        <a:pt x="0" y="822"/>
                      </a:lnTo>
                      <a:lnTo>
                        <a:pt x="5" y="850"/>
                      </a:lnTo>
                      <a:lnTo>
                        <a:pt x="12" y="863"/>
                      </a:lnTo>
                      <a:lnTo>
                        <a:pt x="25" y="858"/>
                      </a:lnTo>
                      <a:lnTo>
                        <a:pt x="41" y="837"/>
                      </a:lnTo>
                      <a:lnTo>
                        <a:pt x="63" y="799"/>
                      </a:lnTo>
                      <a:lnTo>
                        <a:pt x="88" y="745"/>
                      </a:lnTo>
                      <a:lnTo>
                        <a:pt x="117" y="675"/>
                      </a:lnTo>
                      <a:lnTo>
                        <a:pt x="151" y="586"/>
                      </a:lnTo>
                      <a:lnTo>
                        <a:pt x="190" y="482"/>
                      </a:lnTo>
                      <a:lnTo>
                        <a:pt x="232" y="361"/>
                      </a:lnTo>
                      <a:lnTo>
                        <a:pt x="240" y="346"/>
                      </a:lnTo>
                      <a:lnTo>
                        <a:pt x="254" y="325"/>
                      </a:lnTo>
                      <a:lnTo>
                        <a:pt x="272" y="300"/>
                      </a:lnTo>
                      <a:lnTo>
                        <a:pt x="292" y="273"/>
                      </a:lnTo>
                      <a:lnTo>
                        <a:pt x="310" y="245"/>
                      </a:lnTo>
                      <a:lnTo>
                        <a:pt x="324" y="217"/>
                      </a:lnTo>
                      <a:lnTo>
                        <a:pt x="330" y="189"/>
                      </a:lnTo>
                      <a:lnTo>
                        <a:pt x="328" y="165"/>
                      </a:lnTo>
                      <a:lnTo>
                        <a:pt x="316" y="131"/>
                      </a:lnTo>
                      <a:lnTo>
                        <a:pt x="304" y="100"/>
                      </a:lnTo>
                      <a:lnTo>
                        <a:pt x="293" y="72"/>
                      </a:lnTo>
                      <a:lnTo>
                        <a:pt x="282" y="49"/>
                      </a:lnTo>
                      <a:lnTo>
                        <a:pt x="270" y="31"/>
                      </a:lnTo>
                      <a:lnTo>
                        <a:pt x="259" y="16"/>
                      </a:lnTo>
                      <a:lnTo>
                        <a:pt x="247" y="6"/>
                      </a:lnTo>
                      <a:lnTo>
                        <a:pt x="234" y="1"/>
                      </a:lnTo>
                      <a:lnTo>
                        <a:pt x="218" y="0"/>
                      </a:lnTo>
                      <a:lnTo>
                        <a:pt x="200" y="3"/>
                      </a:lnTo>
                      <a:lnTo>
                        <a:pt x="180" y="11"/>
                      </a:lnTo>
                      <a:lnTo>
                        <a:pt x="160" y="22"/>
                      </a:lnTo>
                      <a:lnTo>
                        <a:pt x="139" y="36"/>
                      </a:lnTo>
                      <a:lnTo>
                        <a:pt x="119" y="52"/>
                      </a:lnTo>
                      <a:lnTo>
                        <a:pt x="97" y="70"/>
                      </a:lnTo>
                      <a:lnTo>
                        <a:pt x="75" y="88"/>
                      </a:lnTo>
                      <a:lnTo>
                        <a:pt x="69" y="101"/>
                      </a:lnTo>
                      <a:lnTo>
                        <a:pt x="64" y="115"/>
                      </a:lnTo>
                      <a:lnTo>
                        <a:pt x="61" y="130"/>
                      </a:lnTo>
                      <a:lnTo>
                        <a:pt x="58" y="144"/>
                      </a:lnTo>
                      <a:lnTo>
                        <a:pt x="58" y="160"/>
                      </a:lnTo>
                      <a:lnTo>
                        <a:pt x="57" y="175"/>
                      </a:lnTo>
                      <a:lnTo>
                        <a:pt x="58" y="189"/>
                      </a:lnTo>
                      <a:lnTo>
                        <a:pt x="59" y="205"/>
                      </a:lnTo>
                      <a:lnTo>
                        <a:pt x="61" y="219"/>
                      </a:lnTo>
                      <a:lnTo>
                        <a:pt x="62" y="234"/>
                      </a:lnTo>
                      <a:lnTo>
                        <a:pt x="64" y="248"/>
                      </a:lnTo>
                      <a:lnTo>
                        <a:pt x="65" y="261"/>
                      </a:lnTo>
                      <a:lnTo>
                        <a:pt x="65" y="273"/>
                      </a:lnTo>
                      <a:lnTo>
                        <a:pt x="67" y="283"/>
                      </a:lnTo>
                      <a:lnTo>
                        <a:pt x="65" y="293"/>
                      </a:lnTo>
                      <a:lnTo>
                        <a:pt x="64" y="301"/>
                      </a:lnTo>
                      <a:close/>
                    </a:path>
                  </a:pathLst>
                </a:custGeom>
                <a:solidFill>
                  <a:srgbClr val="FF9966"/>
                </a:solidFill>
                <a:ln w="3175" cmpd="sng">
                  <a:solidFill>
                    <a:schemeClr val="tx1"/>
                  </a:solidFill>
                  <a:round/>
                </a:ln>
              </p:spPr>
              <p:txBody>
                <a:bodyPr/>
                <a:lstStyle/>
                <a:p>
                  <a:endParaRPr lang="en-IN"/>
                </a:p>
              </p:txBody>
            </p:sp>
            <p:sp>
              <p:nvSpPr>
                <p:cNvPr id="59422" name="Freeform 30"/>
                <p:cNvSpPr>
                  <a:spLocks noChangeAspect="1"/>
                </p:cNvSpPr>
                <p:nvPr/>
              </p:nvSpPr>
              <p:spPr bwMode="auto">
                <a:xfrm rot="-717913">
                  <a:off x="3943" y="2986"/>
                  <a:ext cx="92" cy="37"/>
                </a:xfrm>
                <a:custGeom>
                  <a:avLst/>
                  <a:gdLst>
                    <a:gd name="T0" fmla="*/ 0 w 171"/>
                    <a:gd name="T1" fmla="*/ 0 h 69"/>
                    <a:gd name="T2" fmla="*/ 0 w 171"/>
                    <a:gd name="T3" fmla="*/ 0 h 69"/>
                    <a:gd name="T4" fmla="*/ 17 w 171"/>
                    <a:gd name="T5" fmla="*/ 24 h 69"/>
                    <a:gd name="T6" fmla="*/ 36 w 171"/>
                    <a:gd name="T7" fmla="*/ 42 h 69"/>
                    <a:gd name="T8" fmla="*/ 55 w 171"/>
                    <a:gd name="T9" fmla="*/ 56 h 69"/>
                    <a:gd name="T10" fmla="*/ 76 w 171"/>
                    <a:gd name="T11" fmla="*/ 66 h 69"/>
                    <a:gd name="T12" fmla="*/ 98 w 171"/>
                    <a:gd name="T13" fmla="*/ 69 h 69"/>
                    <a:gd name="T14" fmla="*/ 122 w 171"/>
                    <a:gd name="T15" fmla="*/ 68 h 69"/>
                    <a:gd name="T16" fmla="*/ 146 w 171"/>
                    <a:gd name="T17" fmla="*/ 63 h 69"/>
                    <a:gd name="T18" fmla="*/ 171 w 171"/>
                    <a:gd name="T1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69">
                      <a:moveTo>
                        <a:pt x="0" y="0"/>
                      </a:moveTo>
                      <a:lnTo>
                        <a:pt x="0" y="0"/>
                      </a:lnTo>
                      <a:lnTo>
                        <a:pt x="17" y="24"/>
                      </a:lnTo>
                      <a:lnTo>
                        <a:pt x="36" y="42"/>
                      </a:lnTo>
                      <a:lnTo>
                        <a:pt x="55" y="56"/>
                      </a:lnTo>
                      <a:lnTo>
                        <a:pt x="76" y="66"/>
                      </a:lnTo>
                      <a:lnTo>
                        <a:pt x="98" y="69"/>
                      </a:lnTo>
                      <a:lnTo>
                        <a:pt x="122" y="68"/>
                      </a:lnTo>
                      <a:lnTo>
                        <a:pt x="146" y="63"/>
                      </a:lnTo>
                      <a:lnTo>
                        <a:pt x="171" y="53"/>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9423" name="Group 31"/>
              <p:cNvGrpSpPr>
                <a:grpSpLocks noChangeAspect="1"/>
              </p:cNvGrpSpPr>
              <p:nvPr/>
            </p:nvGrpSpPr>
            <p:grpSpPr bwMode="auto">
              <a:xfrm rot="144854">
                <a:off x="4188" y="3020"/>
                <a:ext cx="169" cy="401"/>
                <a:chOff x="4123" y="2825"/>
                <a:chExt cx="186" cy="440"/>
              </a:xfrm>
            </p:grpSpPr>
            <p:sp>
              <p:nvSpPr>
                <p:cNvPr id="59424" name="Freeform 32"/>
                <p:cNvSpPr>
                  <a:spLocks noChangeAspect="1"/>
                </p:cNvSpPr>
                <p:nvPr/>
              </p:nvSpPr>
              <p:spPr bwMode="auto">
                <a:xfrm rot="49981">
                  <a:off x="4123" y="2825"/>
                  <a:ext cx="186" cy="440"/>
                </a:xfrm>
                <a:custGeom>
                  <a:avLst/>
                  <a:gdLst>
                    <a:gd name="T0" fmla="*/ 263 w 346"/>
                    <a:gd name="T1" fmla="*/ 312 h 837"/>
                    <a:gd name="T2" fmla="*/ 278 w 346"/>
                    <a:gd name="T3" fmla="*/ 290 h 837"/>
                    <a:gd name="T4" fmla="*/ 296 w 346"/>
                    <a:gd name="T5" fmla="*/ 263 h 837"/>
                    <a:gd name="T6" fmla="*/ 316 w 346"/>
                    <a:gd name="T7" fmla="*/ 233 h 837"/>
                    <a:gd name="T8" fmla="*/ 332 w 346"/>
                    <a:gd name="T9" fmla="*/ 202 h 837"/>
                    <a:gd name="T10" fmla="*/ 342 w 346"/>
                    <a:gd name="T11" fmla="*/ 169 h 837"/>
                    <a:gd name="T12" fmla="*/ 346 w 346"/>
                    <a:gd name="T13" fmla="*/ 139 h 837"/>
                    <a:gd name="T14" fmla="*/ 340 w 346"/>
                    <a:gd name="T15" fmla="*/ 111 h 837"/>
                    <a:gd name="T16" fmla="*/ 323 w 346"/>
                    <a:gd name="T17" fmla="*/ 77 h 837"/>
                    <a:gd name="T18" fmla="*/ 310 w 346"/>
                    <a:gd name="T19" fmla="*/ 47 h 837"/>
                    <a:gd name="T20" fmla="*/ 299 w 346"/>
                    <a:gd name="T21" fmla="*/ 29 h 837"/>
                    <a:gd name="T22" fmla="*/ 288 w 346"/>
                    <a:gd name="T23" fmla="*/ 13 h 837"/>
                    <a:gd name="T24" fmla="*/ 271 w 346"/>
                    <a:gd name="T25" fmla="*/ 0 h 837"/>
                    <a:gd name="T26" fmla="*/ 238 w 346"/>
                    <a:gd name="T27" fmla="*/ 6 h 837"/>
                    <a:gd name="T28" fmla="*/ 196 w 346"/>
                    <a:gd name="T29" fmla="*/ 28 h 837"/>
                    <a:gd name="T30" fmla="*/ 149 w 346"/>
                    <a:gd name="T31" fmla="*/ 63 h 837"/>
                    <a:gd name="T32" fmla="*/ 119 w 346"/>
                    <a:gd name="T33" fmla="*/ 100 h 837"/>
                    <a:gd name="T34" fmla="*/ 113 w 346"/>
                    <a:gd name="T35" fmla="*/ 149 h 837"/>
                    <a:gd name="T36" fmla="*/ 111 w 346"/>
                    <a:gd name="T37" fmla="*/ 202 h 837"/>
                    <a:gd name="T38" fmla="*/ 109 w 346"/>
                    <a:gd name="T39" fmla="*/ 244 h 837"/>
                    <a:gd name="T40" fmla="*/ 98 w 346"/>
                    <a:gd name="T41" fmla="*/ 279 h 837"/>
                    <a:gd name="T42" fmla="*/ 84 w 346"/>
                    <a:gd name="T43" fmla="*/ 325 h 837"/>
                    <a:gd name="T44" fmla="*/ 69 w 346"/>
                    <a:gd name="T45" fmla="*/ 374 h 837"/>
                    <a:gd name="T46" fmla="*/ 56 w 346"/>
                    <a:gd name="T47" fmla="*/ 422 h 837"/>
                    <a:gd name="T48" fmla="*/ 42 w 346"/>
                    <a:gd name="T49" fmla="*/ 469 h 837"/>
                    <a:gd name="T50" fmla="*/ 32 w 346"/>
                    <a:gd name="T51" fmla="*/ 513 h 837"/>
                    <a:gd name="T52" fmla="*/ 24 w 346"/>
                    <a:gd name="T53" fmla="*/ 554 h 837"/>
                    <a:gd name="T54" fmla="*/ 19 w 346"/>
                    <a:gd name="T55" fmla="*/ 591 h 837"/>
                    <a:gd name="T56" fmla="*/ 19 w 346"/>
                    <a:gd name="T57" fmla="*/ 622 h 837"/>
                    <a:gd name="T58" fmla="*/ 17 w 346"/>
                    <a:gd name="T59" fmla="*/ 656 h 837"/>
                    <a:gd name="T60" fmla="*/ 13 w 346"/>
                    <a:gd name="T61" fmla="*/ 688 h 837"/>
                    <a:gd name="T62" fmla="*/ 9 w 346"/>
                    <a:gd name="T63" fmla="*/ 716 h 837"/>
                    <a:gd name="T64" fmla="*/ 4 w 346"/>
                    <a:gd name="T65" fmla="*/ 743 h 837"/>
                    <a:gd name="T66" fmla="*/ 0 w 346"/>
                    <a:gd name="T67" fmla="*/ 770 h 837"/>
                    <a:gd name="T68" fmla="*/ 1 w 346"/>
                    <a:gd name="T69" fmla="*/ 792 h 837"/>
                    <a:gd name="T70" fmla="*/ 3 w 346"/>
                    <a:gd name="T71" fmla="*/ 809 h 837"/>
                    <a:gd name="T72" fmla="*/ 6 w 346"/>
                    <a:gd name="T73" fmla="*/ 827 h 837"/>
                    <a:gd name="T74" fmla="*/ 15 w 346"/>
                    <a:gd name="T75" fmla="*/ 837 h 837"/>
                    <a:gd name="T76" fmla="*/ 27 w 346"/>
                    <a:gd name="T77" fmla="*/ 829 h 837"/>
                    <a:gd name="T78" fmla="*/ 45 w 346"/>
                    <a:gd name="T79" fmla="*/ 805 h 837"/>
                    <a:gd name="T80" fmla="*/ 67 w 346"/>
                    <a:gd name="T81" fmla="*/ 768 h 837"/>
                    <a:gd name="T82" fmla="*/ 93 w 346"/>
                    <a:gd name="T83" fmla="*/ 714 h 837"/>
                    <a:gd name="T84" fmla="*/ 125 w 346"/>
                    <a:gd name="T85" fmla="*/ 648 h 837"/>
                    <a:gd name="T86" fmla="*/ 161 w 346"/>
                    <a:gd name="T87" fmla="*/ 570 h 837"/>
                    <a:gd name="T88" fmla="*/ 190 w 346"/>
                    <a:gd name="T89" fmla="*/ 504 h 837"/>
                    <a:gd name="T90" fmla="*/ 212 w 346"/>
                    <a:gd name="T91" fmla="*/ 456 h 837"/>
                    <a:gd name="T92" fmla="*/ 232 w 346"/>
                    <a:gd name="T93" fmla="*/ 403 h 837"/>
                    <a:gd name="T94" fmla="*/ 249 w 346"/>
                    <a:gd name="T95" fmla="*/ 34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6" h="837">
                      <a:moveTo>
                        <a:pt x="257" y="322"/>
                      </a:moveTo>
                      <a:lnTo>
                        <a:pt x="263" y="312"/>
                      </a:lnTo>
                      <a:lnTo>
                        <a:pt x="270" y="302"/>
                      </a:lnTo>
                      <a:lnTo>
                        <a:pt x="278" y="290"/>
                      </a:lnTo>
                      <a:lnTo>
                        <a:pt x="287" y="277"/>
                      </a:lnTo>
                      <a:lnTo>
                        <a:pt x="296" y="263"/>
                      </a:lnTo>
                      <a:lnTo>
                        <a:pt x="306" y="249"/>
                      </a:lnTo>
                      <a:lnTo>
                        <a:pt x="316" y="233"/>
                      </a:lnTo>
                      <a:lnTo>
                        <a:pt x="324" y="218"/>
                      </a:lnTo>
                      <a:lnTo>
                        <a:pt x="332" y="202"/>
                      </a:lnTo>
                      <a:lnTo>
                        <a:pt x="338" y="185"/>
                      </a:lnTo>
                      <a:lnTo>
                        <a:pt x="342" y="169"/>
                      </a:lnTo>
                      <a:lnTo>
                        <a:pt x="346" y="154"/>
                      </a:lnTo>
                      <a:lnTo>
                        <a:pt x="346" y="139"/>
                      </a:lnTo>
                      <a:lnTo>
                        <a:pt x="345" y="124"/>
                      </a:lnTo>
                      <a:lnTo>
                        <a:pt x="340" y="111"/>
                      </a:lnTo>
                      <a:lnTo>
                        <a:pt x="332" y="98"/>
                      </a:lnTo>
                      <a:lnTo>
                        <a:pt x="323" y="77"/>
                      </a:lnTo>
                      <a:lnTo>
                        <a:pt x="316" y="60"/>
                      </a:lnTo>
                      <a:lnTo>
                        <a:pt x="310" y="47"/>
                      </a:lnTo>
                      <a:lnTo>
                        <a:pt x="305" y="37"/>
                      </a:lnTo>
                      <a:lnTo>
                        <a:pt x="299" y="29"/>
                      </a:lnTo>
                      <a:lnTo>
                        <a:pt x="294" y="21"/>
                      </a:lnTo>
                      <a:lnTo>
                        <a:pt x="288" y="13"/>
                      </a:lnTo>
                      <a:lnTo>
                        <a:pt x="281" y="6"/>
                      </a:lnTo>
                      <a:lnTo>
                        <a:pt x="271" y="0"/>
                      </a:lnTo>
                      <a:lnTo>
                        <a:pt x="257" y="0"/>
                      </a:lnTo>
                      <a:lnTo>
                        <a:pt x="238" y="6"/>
                      </a:lnTo>
                      <a:lnTo>
                        <a:pt x="219" y="15"/>
                      </a:lnTo>
                      <a:lnTo>
                        <a:pt x="196" y="28"/>
                      </a:lnTo>
                      <a:lnTo>
                        <a:pt x="173" y="45"/>
                      </a:lnTo>
                      <a:lnTo>
                        <a:pt x="149" y="63"/>
                      </a:lnTo>
                      <a:lnTo>
                        <a:pt x="126" y="82"/>
                      </a:lnTo>
                      <a:lnTo>
                        <a:pt x="119" y="100"/>
                      </a:lnTo>
                      <a:lnTo>
                        <a:pt x="115" y="123"/>
                      </a:lnTo>
                      <a:lnTo>
                        <a:pt x="113" y="149"/>
                      </a:lnTo>
                      <a:lnTo>
                        <a:pt x="111" y="176"/>
                      </a:lnTo>
                      <a:lnTo>
                        <a:pt x="111" y="202"/>
                      </a:lnTo>
                      <a:lnTo>
                        <a:pt x="110" y="225"/>
                      </a:lnTo>
                      <a:lnTo>
                        <a:pt x="109" y="244"/>
                      </a:lnTo>
                      <a:lnTo>
                        <a:pt x="105" y="255"/>
                      </a:lnTo>
                      <a:lnTo>
                        <a:pt x="98" y="279"/>
                      </a:lnTo>
                      <a:lnTo>
                        <a:pt x="91" y="302"/>
                      </a:lnTo>
                      <a:lnTo>
                        <a:pt x="84" y="325"/>
                      </a:lnTo>
                      <a:lnTo>
                        <a:pt x="76" y="350"/>
                      </a:lnTo>
                      <a:lnTo>
                        <a:pt x="69" y="374"/>
                      </a:lnTo>
                      <a:lnTo>
                        <a:pt x="62" y="398"/>
                      </a:lnTo>
                      <a:lnTo>
                        <a:pt x="56" y="422"/>
                      </a:lnTo>
                      <a:lnTo>
                        <a:pt x="48" y="445"/>
                      </a:lnTo>
                      <a:lnTo>
                        <a:pt x="42" y="469"/>
                      </a:lnTo>
                      <a:lnTo>
                        <a:pt x="38" y="491"/>
                      </a:lnTo>
                      <a:lnTo>
                        <a:pt x="32" y="513"/>
                      </a:lnTo>
                      <a:lnTo>
                        <a:pt x="28" y="534"/>
                      </a:lnTo>
                      <a:lnTo>
                        <a:pt x="24" y="554"/>
                      </a:lnTo>
                      <a:lnTo>
                        <a:pt x="22" y="573"/>
                      </a:lnTo>
                      <a:lnTo>
                        <a:pt x="19" y="591"/>
                      </a:lnTo>
                      <a:lnTo>
                        <a:pt x="19" y="606"/>
                      </a:lnTo>
                      <a:lnTo>
                        <a:pt x="19" y="622"/>
                      </a:lnTo>
                      <a:lnTo>
                        <a:pt x="18" y="639"/>
                      </a:lnTo>
                      <a:lnTo>
                        <a:pt x="17" y="656"/>
                      </a:lnTo>
                      <a:lnTo>
                        <a:pt x="15" y="671"/>
                      </a:lnTo>
                      <a:lnTo>
                        <a:pt x="13" y="688"/>
                      </a:lnTo>
                      <a:lnTo>
                        <a:pt x="11" y="703"/>
                      </a:lnTo>
                      <a:lnTo>
                        <a:pt x="9" y="716"/>
                      </a:lnTo>
                      <a:lnTo>
                        <a:pt x="6" y="726"/>
                      </a:lnTo>
                      <a:lnTo>
                        <a:pt x="4" y="743"/>
                      </a:lnTo>
                      <a:lnTo>
                        <a:pt x="1" y="757"/>
                      </a:lnTo>
                      <a:lnTo>
                        <a:pt x="0" y="770"/>
                      </a:lnTo>
                      <a:lnTo>
                        <a:pt x="0" y="782"/>
                      </a:lnTo>
                      <a:lnTo>
                        <a:pt x="1" y="792"/>
                      </a:lnTo>
                      <a:lnTo>
                        <a:pt x="1" y="801"/>
                      </a:lnTo>
                      <a:lnTo>
                        <a:pt x="3" y="809"/>
                      </a:lnTo>
                      <a:lnTo>
                        <a:pt x="4" y="816"/>
                      </a:lnTo>
                      <a:lnTo>
                        <a:pt x="6" y="827"/>
                      </a:lnTo>
                      <a:lnTo>
                        <a:pt x="10" y="834"/>
                      </a:lnTo>
                      <a:lnTo>
                        <a:pt x="15" y="837"/>
                      </a:lnTo>
                      <a:lnTo>
                        <a:pt x="21" y="835"/>
                      </a:lnTo>
                      <a:lnTo>
                        <a:pt x="27" y="829"/>
                      </a:lnTo>
                      <a:lnTo>
                        <a:pt x="35" y="820"/>
                      </a:lnTo>
                      <a:lnTo>
                        <a:pt x="45" y="805"/>
                      </a:lnTo>
                      <a:lnTo>
                        <a:pt x="56" y="788"/>
                      </a:lnTo>
                      <a:lnTo>
                        <a:pt x="67" y="768"/>
                      </a:lnTo>
                      <a:lnTo>
                        <a:pt x="80" y="743"/>
                      </a:lnTo>
                      <a:lnTo>
                        <a:pt x="93" y="714"/>
                      </a:lnTo>
                      <a:lnTo>
                        <a:pt x="109" y="683"/>
                      </a:lnTo>
                      <a:lnTo>
                        <a:pt x="125" y="648"/>
                      </a:lnTo>
                      <a:lnTo>
                        <a:pt x="143" y="610"/>
                      </a:lnTo>
                      <a:lnTo>
                        <a:pt x="161" y="570"/>
                      </a:lnTo>
                      <a:lnTo>
                        <a:pt x="180" y="526"/>
                      </a:lnTo>
                      <a:lnTo>
                        <a:pt x="190" y="504"/>
                      </a:lnTo>
                      <a:lnTo>
                        <a:pt x="201" y="480"/>
                      </a:lnTo>
                      <a:lnTo>
                        <a:pt x="212" y="456"/>
                      </a:lnTo>
                      <a:lnTo>
                        <a:pt x="223" y="430"/>
                      </a:lnTo>
                      <a:lnTo>
                        <a:pt x="232" y="403"/>
                      </a:lnTo>
                      <a:lnTo>
                        <a:pt x="242" y="376"/>
                      </a:lnTo>
                      <a:lnTo>
                        <a:pt x="249" y="349"/>
                      </a:lnTo>
                      <a:lnTo>
                        <a:pt x="257" y="322"/>
                      </a:lnTo>
                      <a:close/>
                    </a:path>
                  </a:pathLst>
                </a:custGeom>
                <a:solidFill>
                  <a:srgbClr val="FF9966"/>
                </a:solidFill>
                <a:ln w="3175" cmpd="sng">
                  <a:solidFill>
                    <a:schemeClr val="tx1"/>
                  </a:solidFill>
                  <a:round/>
                </a:ln>
              </p:spPr>
              <p:txBody>
                <a:bodyPr/>
                <a:lstStyle/>
                <a:p>
                  <a:endParaRPr lang="en-IN"/>
                </a:p>
              </p:txBody>
            </p:sp>
            <p:sp>
              <p:nvSpPr>
                <p:cNvPr id="59425" name="Freeform 33"/>
                <p:cNvSpPr>
                  <a:spLocks noChangeAspect="1"/>
                </p:cNvSpPr>
                <p:nvPr/>
              </p:nvSpPr>
              <p:spPr bwMode="auto">
                <a:xfrm rot="7773">
                  <a:off x="4181" y="2950"/>
                  <a:ext cx="90" cy="50"/>
                </a:xfrm>
                <a:custGeom>
                  <a:avLst/>
                  <a:gdLst>
                    <a:gd name="T0" fmla="*/ 0 w 166"/>
                    <a:gd name="T1" fmla="*/ 0 h 95"/>
                    <a:gd name="T2" fmla="*/ 0 w 166"/>
                    <a:gd name="T3" fmla="*/ 0 h 95"/>
                    <a:gd name="T4" fmla="*/ 6 w 166"/>
                    <a:gd name="T5" fmla="*/ 11 h 95"/>
                    <a:gd name="T6" fmla="*/ 10 w 166"/>
                    <a:gd name="T7" fmla="*/ 22 h 95"/>
                    <a:gd name="T8" fmla="*/ 16 w 166"/>
                    <a:gd name="T9" fmla="*/ 35 h 95"/>
                    <a:gd name="T10" fmla="*/ 25 w 166"/>
                    <a:gd name="T11" fmla="*/ 50 h 95"/>
                    <a:gd name="T12" fmla="*/ 35 w 166"/>
                    <a:gd name="T13" fmla="*/ 63 h 95"/>
                    <a:gd name="T14" fmla="*/ 48 w 166"/>
                    <a:gd name="T15" fmla="*/ 74 h 95"/>
                    <a:gd name="T16" fmla="*/ 65 w 166"/>
                    <a:gd name="T17" fmla="*/ 85 h 95"/>
                    <a:gd name="T18" fmla="*/ 88 w 166"/>
                    <a:gd name="T19" fmla="*/ 92 h 95"/>
                    <a:gd name="T20" fmla="*/ 88 w 166"/>
                    <a:gd name="T21" fmla="*/ 92 h 95"/>
                    <a:gd name="T22" fmla="*/ 96 w 166"/>
                    <a:gd name="T23" fmla="*/ 94 h 95"/>
                    <a:gd name="T24" fmla="*/ 106 w 166"/>
                    <a:gd name="T25" fmla="*/ 95 h 95"/>
                    <a:gd name="T26" fmla="*/ 116 w 166"/>
                    <a:gd name="T27" fmla="*/ 95 h 95"/>
                    <a:gd name="T28" fmla="*/ 125 w 166"/>
                    <a:gd name="T29" fmla="*/ 94 h 95"/>
                    <a:gd name="T30" fmla="*/ 136 w 166"/>
                    <a:gd name="T31" fmla="*/ 91 h 95"/>
                    <a:gd name="T32" fmla="*/ 147 w 166"/>
                    <a:gd name="T33" fmla="*/ 87 h 95"/>
                    <a:gd name="T34" fmla="*/ 157 w 166"/>
                    <a:gd name="T35" fmla="*/ 83 h 95"/>
                    <a:gd name="T36" fmla="*/ 166 w 166"/>
                    <a:gd name="T37"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95">
                      <a:moveTo>
                        <a:pt x="0" y="0"/>
                      </a:moveTo>
                      <a:lnTo>
                        <a:pt x="0" y="0"/>
                      </a:lnTo>
                      <a:lnTo>
                        <a:pt x="6" y="11"/>
                      </a:lnTo>
                      <a:lnTo>
                        <a:pt x="10" y="22"/>
                      </a:lnTo>
                      <a:lnTo>
                        <a:pt x="16" y="35"/>
                      </a:lnTo>
                      <a:lnTo>
                        <a:pt x="25" y="50"/>
                      </a:lnTo>
                      <a:lnTo>
                        <a:pt x="35" y="63"/>
                      </a:lnTo>
                      <a:lnTo>
                        <a:pt x="48" y="74"/>
                      </a:lnTo>
                      <a:lnTo>
                        <a:pt x="65" y="85"/>
                      </a:lnTo>
                      <a:lnTo>
                        <a:pt x="88" y="92"/>
                      </a:lnTo>
                      <a:lnTo>
                        <a:pt x="88" y="92"/>
                      </a:lnTo>
                      <a:lnTo>
                        <a:pt x="96" y="94"/>
                      </a:lnTo>
                      <a:lnTo>
                        <a:pt x="106" y="95"/>
                      </a:lnTo>
                      <a:lnTo>
                        <a:pt x="116" y="95"/>
                      </a:lnTo>
                      <a:lnTo>
                        <a:pt x="125" y="94"/>
                      </a:lnTo>
                      <a:lnTo>
                        <a:pt x="136" y="91"/>
                      </a:lnTo>
                      <a:lnTo>
                        <a:pt x="147" y="87"/>
                      </a:lnTo>
                      <a:lnTo>
                        <a:pt x="157" y="83"/>
                      </a:lnTo>
                      <a:lnTo>
                        <a:pt x="166" y="7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sp>
          <p:nvSpPr>
            <p:cNvPr id="59483" name="Freeform 91"/>
            <p:cNvSpPr>
              <a:spLocks noChangeAspect="1"/>
            </p:cNvSpPr>
            <p:nvPr/>
          </p:nvSpPr>
          <p:spPr bwMode="auto">
            <a:xfrm>
              <a:off x="2729" y="2286"/>
              <a:ext cx="1684" cy="1572"/>
            </a:xfrm>
            <a:custGeom>
              <a:avLst/>
              <a:gdLst>
                <a:gd name="T0" fmla="*/ 699 w 1851"/>
                <a:gd name="T1" fmla="*/ 119 h 1728"/>
                <a:gd name="T2" fmla="*/ 601 w 1851"/>
                <a:gd name="T3" fmla="*/ 391 h 1728"/>
                <a:gd name="T4" fmla="*/ 336 w 1851"/>
                <a:gd name="T5" fmla="*/ 348 h 1728"/>
                <a:gd name="T6" fmla="*/ 236 w 1851"/>
                <a:gd name="T7" fmla="*/ 79 h 1728"/>
                <a:gd name="T8" fmla="*/ 20 w 1851"/>
                <a:gd name="T9" fmla="*/ 172 h 1728"/>
                <a:gd name="T10" fmla="*/ 122 w 1851"/>
                <a:gd name="T11" fmla="*/ 469 h 1728"/>
                <a:gd name="T12" fmla="*/ 207 w 1851"/>
                <a:gd name="T13" fmla="*/ 736 h 1728"/>
                <a:gd name="T14" fmla="*/ 239 w 1851"/>
                <a:gd name="T15" fmla="*/ 1109 h 1728"/>
                <a:gd name="T16" fmla="*/ 410 w 1851"/>
                <a:gd name="T17" fmla="*/ 1322 h 1728"/>
                <a:gd name="T18" fmla="*/ 740 w 1851"/>
                <a:gd name="T19" fmla="*/ 1386 h 1728"/>
                <a:gd name="T20" fmla="*/ 1455 w 1851"/>
                <a:gd name="T21" fmla="*/ 1696 h 1728"/>
                <a:gd name="T22" fmla="*/ 1775 w 1851"/>
                <a:gd name="T23" fmla="*/ 1632 h 1728"/>
                <a:gd name="T24" fmla="*/ 1732 w 1851"/>
                <a:gd name="T25" fmla="*/ 1301 h 1728"/>
                <a:gd name="T26" fmla="*/ 1845 w 1851"/>
                <a:gd name="T27" fmla="*/ 1048 h 1728"/>
                <a:gd name="T28" fmla="*/ 1791 w 1851"/>
                <a:gd name="T29" fmla="*/ 1027 h 1728"/>
                <a:gd name="T30" fmla="*/ 1743 w 1851"/>
                <a:gd name="T31" fmla="*/ 991 h 1728"/>
                <a:gd name="T32" fmla="*/ 1656 w 1851"/>
                <a:gd name="T33" fmla="*/ 952 h 1728"/>
                <a:gd name="T34" fmla="*/ 1503 w 1851"/>
                <a:gd name="T35" fmla="*/ 943 h 1728"/>
                <a:gd name="T36" fmla="*/ 1368 w 1851"/>
                <a:gd name="T37" fmla="*/ 928 h 1728"/>
                <a:gd name="T38" fmla="*/ 1056 w 1851"/>
                <a:gd name="T39" fmla="*/ 877 h 1728"/>
                <a:gd name="T40" fmla="*/ 819 w 1851"/>
                <a:gd name="T41" fmla="*/ 835 h 1728"/>
                <a:gd name="T42" fmla="*/ 735 w 1851"/>
                <a:gd name="T43" fmla="*/ 643 h 1728"/>
                <a:gd name="T44" fmla="*/ 784 w 1851"/>
                <a:gd name="T45" fmla="*/ 323 h 1728"/>
                <a:gd name="T46" fmla="*/ 699 w 1851"/>
                <a:gd name="T47" fmla="*/ 119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1" h="1728">
                  <a:moveTo>
                    <a:pt x="699" y="119"/>
                  </a:moveTo>
                  <a:cubicBezTo>
                    <a:pt x="665" y="127"/>
                    <a:pt x="660" y="353"/>
                    <a:pt x="601" y="391"/>
                  </a:cubicBezTo>
                  <a:cubicBezTo>
                    <a:pt x="553" y="437"/>
                    <a:pt x="438" y="453"/>
                    <a:pt x="336" y="348"/>
                  </a:cubicBezTo>
                  <a:cubicBezTo>
                    <a:pt x="235" y="241"/>
                    <a:pt x="313" y="158"/>
                    <a:pt x="236" y="79"/>
                  </a:cubicBezTo>
                  <a:cubicBezTo>
                    <a:pt x="158" y="0"/>
                    <a:pt x="25" y="54"/>
                    <a:pt x="20" y="172"/>
                  </a:cubicBezTo>
                  <a:cubicBezTo>
                    <a:pt x="0" y="247"/>
                    <a:pt x="90" y="394"/>
                    <a:pt x="122" y="469"/>
                  </a:cubicBezTo>
                  <a:cubicBezTo>
                    <a:pt x="154" y="544"/>
                    <a:pt x="187" y="629"/>
                    <a:pt x="207" y="736"/>
                  </a:cubicBezTo>
                  <a:cubicBezTo>
                    <a:pt x="227" y="843"/>
                    <a:pt x="205" y="1011"/>
                    <a:pt x="239" y="1109"/>
                  </a:cubicBezTo>
                  <a:cubicBezTo>
                    <a:pt x="280" y="1211"/>
                    <a:pt x="326" y="1300"/>
                    <a:pt x="410" y="1322"/>
                  </a:cubicBezTo>
                  <a:cubicBezTo>
                    <a:pt x="495" y="1344"/>
                    <a:pt x="617" y="1357"/>
                    <a:pt x="740" y="1386"/>
                  </a:cubicBezTo>
                  <a:cubicBezTo>
                    <a:pt x="865" y="1416"/>
                    <a:pt x="1223" y="1670"/>
                    <a:pt x="1455" y="1696"/>
                  </a:cubicBezTo>
                  <a:cubicBezTo>
                    <a:pt x="1628" y="1728"/>
                    <a:pt x="1757" y="1692"/>
                    <a:pt x="1775" y="1632"/>
                  </a:cubicBezTo>
                  <a:cubicBezTo>
                    <a:pt x="1793" y="1572"/>
                    <a:pt x="1716" y="1385"/>
                    <a:pt x="1732" y="1301"/>
                  </a:cubicBezTo>
                  <a:cubicBezTo>
                    <a:pt x="1749" y="1217"/>
                    <a:pt x="1821" y="1112"/>
                    <a:pt x="1845" y="1048"/>
                  </a:cubicBezTo>
                  <a:cubicBezTo>
                    <a:pt x="1851" y="1019"/>
                    <a:pt x="1794" y="1056"/>
                    <a:pt x="1791" y="1027"/>
                  </a:cubicBezTo>
                  <a:cubicBezTo>
                    <a:pt x="1773" y="1043"/>
                    <a:pt x="1761" y="1020"/>
                    <a:pt x="1743" y="991"/>
                  </a:cubicBezTo>
                  <a:cubicBezTo>
                    <a:pt x="1716" y="988"/>
                    <a:pt x="1661" y="1006"/>
                    <a:pt x="1656" y="952"/>
                  </a:cubicBezTo>
                  <a:cubicBezTo>
                    <a:pt x="1616" y="983"/>
                    <a:pt x="1525" y="974"/>
                    <a:pt x="1503" y="943"/>
                  </a:cubicBezTo>
                  <a:cubicBezTo>
                    <a:pt x="1463" y="957"/>
                    <a:pt x="1417" y="967"/>
                    <a:pt x="1368" y="928"/>
                  </a:cubicBezTo>
                  <a:cubicBezTo>
                    <a:pt x="1314" y="963"/>
                    <a:pt x="1093" y="915"/>
                    <a:pt x="1056" y="877"/>
                  </a:cubicBezTo>
                  <a:cubicBezTo>
                    <a:pt x="983" y="901"/>
                    <a:pt x="891" y="887"/>
                    <a:pt x="819" y="835"/>
                  </a:cubicBezTo>
                  <a:cubicBezTo>
                    <a:pt x="704" y="809"/>
                    <a:pt x="744" y="691"/>
                    <a:pt x="735" y="643"/>
                  </a:cubicBezTo>
                  <a:cubicBezTo>
                    <a:pt x="726" y="595"/>
                    <a:pt x="790" y="413"/>
                    <a:pt x="784" y="323"/>
                  </a:cubicBezTo>
                  <a:cubicBezTo>
                    <a:pt x="781" y="250"/>
                    <a:pt x="716" y="162"/>
                    <a:pt x="699" y="119"/>
                  </a:cubicBezTo>
                  <a:close/>
                </a:path>
              </a:pathLst>
            </a:custGeom>
            <a:solidFill>
              <a:srgbClr val="FF6600">
                <a:alpha val="2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59484" name="Freeform 92"/>
          <p:cNvSpPr>
            <a:spLocks noChangeAspect="1"/>
          </p:cNvSpPr>
          <p:nvPr/>
        </p:nvSpPr>
        <p:spPr bwMode="auto">
          <a:xfrm>
            <a:off x="6970712" y="3905251"/>
            <a:ext cx="1906588" cy="500063"/>
          </a:xfrm>
          <a:custGeom>
            <a:avLst/>
            <a:gdLst>
              <a:gd name="T0" fmla="*/ 1278 w 1317"/>
              <a:gd name="T1" fmla="*/ 105 h 345"/>
              <a:gd name="T2" fmla="*/ 1113 w 1317"/>
              <a:gd name="T3" fmla="*/ 106 h 345"/>
              <a:gd name="T4" fmla="*/ 54 w 1317"/>
              <a:gd name="T5" fmla="*/ 14 h 345"/>
              <a:gd name="T6" fmla="*/ 787 w 1317"/>
              <a:gd name="T7" fmla="*/ 193 h 345"/>
              <a:gd name="T8" fmla="*/ 1026 w 1317"/>
              <a:gd name="T9" fmla="*/ 345 h 345"/>
            </a:gdLst>
            <a:ahLst/>
            <a:cxnLst>
              <a:cxn ang="0">
                <a:pos x="T0" y="T1"/>
              </a:cxn>
              <a:cxn ang="0">
                <a:pos x="T2" y="T3"/>
              </a:cxn>
              <a:cxn ang="0">
                <a:pos x="T4" y="T5"/>
              </a:cxn>
              <a:cxn ang="0">
                <a:pos x="T6" y="T7"/>
              </a:cxn>
              <a:cxn ang="0">
                <a:pos x="T8" y="T9"/>
              </a:cxn>
            </a:cxnLst>
            <a:rect l="0" t="0" r="r" b="b"/>
            <a:pathLst>
              <a:path w="1317" h="345">
                <a:moveTo>
                  <a:pt x="1278" y="105"/>
                </a:moveTo>
                <a:cubicBezTo>
                  <a:pt x="1251" y="105"/>
                  <a:pt x="1317" y="121"/>
                  <a:pt x="1113" y="106"/>
                </a:cubicBezTo>
                <a:cubicBezTo>
                  <a:pt x="909" y="91"/>
                  <a:pt x="108" y="0"/>
                  <a:pt x="54" y="14"/>
                </a:cubicBezTo>
                <a:cubicBezTo>
                  <a:pt x="0" y="28"/>
                  <a:pt x="625" y="138"/>
                  <a:pt x="787" y="193"/>
                </a:cubicBezTo>
                <a:cubicBezTo>
                  <a:pt x="949" y="248"/>
                  <a:pt x="976" y="313"/>
                  <a:pt x="1026" y="345"/>
                </a:cubicBezTo>
              </a:path>
            </a:pathLst>
          </a:custGeom>
          <a:noFill/>
          <a:ln w="9525" cap="flat" cmpd="sng">
            <a:solidFill>
              <a:schemeClr val="tx1"/>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9485" name="Freeform 93"/>
          <p:cNvSpPr>
            <a:spLocks noChangeAspect="1"/>
          </p:cNvSpPr>
          <p:nvPr/>
        </p:nvSpPr>
        <p:spPr bwMode="auto">
          <a:xfrm>
            <a:off x="7737476" y="3451225"/>
            <a:ext cx="325437" cy="762000"/>
          </a:xfrm>
          <a:custGeom>
            <a:avLst/>
            <a:gdLst>
              <a:gd name="T0" fmla="*/ 146 w 158"/>
              <a:gd name="T1" fmla="*/ 0 h 369"/>
              <a:gd name="T2" fmla="*/ 134 w 158"/>
              <a:gd name="T3" fmla="*/ 21 h 369"/>
              <a:gd name="T4" fmla="*/ 158 w 158"/>
              <a:gd name="T5" fmla="*/ 51 h 369"/>
              <a:gd name="T6" fmla="*/ 137 w 158"/>
              <a:gd name="T7" fmla="*/ 102 h 369"/>
              <a:gd name="T8" fmla="*/ 149 w 158"/>
              <a:gd name="T9" fmla="*/ 141 h 369"/>
              <a:gd name="T10" fmla="*/ 86 w 158"/>
              <a:gd name="T11" fmla="*/ 165 h 369"/>
              <a:gd name="T12" fmla="*/ 134 w 158"/>
              <a:gd name="T13" fmla="*/ 216 h 369"/>
              <a:gd name="T14" fmla="*/ 86 w 158"/>
              <a:gd name="T15" fmla="*/ 249 h 369"/>
              <a:gd name="T16" fmla="*/ 98 w 158"/>
              <a:gd name="T17" fmla="*/ 294 h 369"/>
              <a:gd name="T18" fmla="*/ 14 w 158"/>
              <a:gd name="T19" fmla="*/ 285 h 369"/>
              <a:gd name="T20" fmla="*/ 14 w 158"/>
              <a:gd name="T21"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369">
                <a:moveTo>
                  <a:pt x="146" y="0"/>
                </a:moveTo>
                <a:cubicBezTo>
                  <a:pt x="144" y="3"/>
                  <a:pt x="132" y="13"/>
                  <a:pt x="134" y="21"/>
                </a:cubicBezTo>
                <a:cubicBezTo>
                  <a:pt x="136" y="29"/>
                  <a:pt x="158" y="38"/>
                  <a:pt x="158" y="51"/>
                </a:cubicBezTo>
                <a:cubicBezTo>
                  <a:pt x="158" y="64"/>
                  <a:pt x="139" y="87"/>
                  <a:pt x="137" y="102"/>
                </a:cubicBezTo>
                <a:cubicBezTo>
                  <a:pt x="135" y="117"/>
                  <a:pt x="158" y="130"/>
                  <a:pt x="149" y="141"/>
                </a:cubicBezTo>
                <a:cubicBezTo>
                  <a:pt x="140" y="152"/>
                  <a:pt x="88" y="153"/>
                  <a:pt x="86" y="165"/>
                </a:cubicBezTo>
                <a:cubicBezTo>
                  <a:pt x="84" y="177"/>
                  <a:pt x="134" y="202"/>
                  <a:pt x="134" y="216"/>
                </a:cubicBezTo>
                <a:cubicBezTo>
                  <a:pt x="134" y="230"/>
                  <a:pt x="92" y="236"/>
                  <a:pt x="86" y="249"/>
                </a:cubicBezTo>
                <a:cubicBezTo>
                  <a:pt x="80" y="262"/>
                  <a:pt x="110" y="288"/>
                  <a:pt x="98" y="294"/>
                </a:cubicBezTo>
                <a:cubicBezTo>
                  <a:pt x="86" y="300"/>
                  <a:pt x="28" y="273"/>
                  <a:pt x="14" y="285"/>
                </a:cubicBezTo>
                <a:cubicBezTo>
                  <a:pt x="0" y="297"/>
                  <a:pt x="14" y="352"/>
                  <a:pt x="14" y="369"/>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nvGrpSpPr>
          <p:cNvPr id="59426" name="Group 34"/>
          <p:cNvGrpSpPr>
            <a:grpSpLocks noChangeAspect="1"/>
          </p:cNvGrpSpPr>
          <p:nvPr/>
        </p:nvGrpSpPr>
        <p:grpSpPr bwMode="auto">
          <a:xfrm rot="535599">
            <a:off x="6929438" y="4048125"/>
            <a:ext cx="1806575" cy="820738"/>
            <a:chOff x="3243" y="2500"/>
            <a:chExt cx="1252" cy="568"/>
          </a:xfrm>
        </p:grpSpPr>
        <p:sp>
          <p:nvSpPr>
            <p:cNvPr id="59427" name="Freeform 35"/>
            <p:cNvSpPr>
              <a:spLocks noChangeAspect="1"/>
            </p:cNvSpPr>
            <p:nvPr/>
          </p:nvSpPr>
          <p:spPr bwMode="auto">
            <a:xfrm>
              <a:off x="4326" y="2500"/>
              <a:ext cx="169" cy="534"/>
            </a:xfrm>
            <a:custGeom>
              <a:avLst/>
              <a:gdLst>
                <a:gd name="T0" fmla="*/ 244 w 303"/>
                <a:gd name="T1" fmla="*/ 587 h 969"/>
                <a:gd name="T2" fmla="*/ 253 w 303"/>
                <a:gd name="T3" fmla="*/ 608 h 969"/>
                <a:gd name="T4" fmla="*/ 264 w 303"/>
                <a:gd name="T5" fmla="*/ 625 h 969"/>
                <a:gd name="T6" fmla="*/ 273 w 303"/>
                <a:gd name="T7" fmla="*/ 645 h 969"/>
                <a:gd name="T8" fmla="*/ 280 w 303"/>
                <a:gd name="T9" fmla="*/ 671 h 969"/>
                <a:gd name="T10" fmla="*/ 289 w 303"/>
                <a:gd name="T11" fmla="*/ 700 h 969"/>
                <a:gd name="T12" fmla="*/ 296 w 303"/>
                <a:gd name="T13" fmla="*/ 730 h 969"/>
                <a:gd name="T14" fmla="*/ 301 w 303"/>
                <a:gd name="T15" fmla="*/ 764 h 969"/>
                <a:gd name="T16" fmla="*/ 303 w 303"/>
                <a:gd name="T17" fmla="*/ 799 h 969"/>
                <a:gd name="T18" fmla="*/ 302 w 303"/>
                <a:gd name="T19" fmla="*/ 838 h 969"/>
                <a:gd name="T20" fmla="*/ 296 w 303"/>
                <a:gd name="T21" fmla="*/ 879 h 969"/>
                <a:gd name="T22" fmla="*/ 285 w 303"/>
                <a:gd name="T23" fmla="*/ 922 h 969"/>
                <a:gd name="T24" fmla="*/ 267 w 303"/>
                <a:gd name="T25" fmla="*/ 952 h 969"/>
                <a:gd name="T26" fmla="*/ 250 w 303"/>
                <a:gd name="T27" fmla="*/ 961 h 969"/>
                <a:gd name="T28" fmla="*/ 233 w 303"/>
                <a:gd name="T29" fmla="*/ 968 h 969"/>
                <a:gd name="T30" fmla="*/ 218 w 303"/>
                <a:gd name="T31" fmla="*/ 969 h 969"/>
                <a:gd name="T32" fmla="*/ 198 w 303"/>
                <a:gd name="T33" fmla="*/ 961 h 969"/>
                <a:gd name="T34" fmla="*/ 179 w 303"/>
                <a:gd name="T35" fmla="*/ 937 h 969"/>
                <a:gd name="T36" fmla="*/ 158 w 303"/>
                <a:gd name="T37" fmla="*/ 900 h 969"/>
                <a:gd name="T38" fmla="*/ 137 w 303"/>
                <a:gd name="T39" fmla="*/ 861 h 969"/>
                <a:gd name="T40" fmla="*/ 116 w 303"/>
                <a:gd name="T41" fmla="*/ 834 h 969"/>
                <a:gd name="T42" fmla="*/ 98 w 303"/>
                <a:gd name="T43" fmla="*/ 808 h 969"/>
                <a:gd name="T44" fmla="*/ 82 w 303"/>
                <a:gd name="T45" fmla="*/ 768 h 969"/>
                <a:gd name="T46" fmla="*/ 74 w 303"/>
                <a:gd name="T47" fmla="*/ 713 h 969"/>
                <a:gd name="T48" fmla="*/ 68 w 303"/>
                <a:gd name="T49" fmla="*/ 652 h 969"/>
                <a:gd name="T50" fmla="*/ 57 w 303"/>
                <a:gd name="T51" fmla="*/ 587 h 969"/>
                <a:gd name="T52" fmla="*/ 46 w 303"/>
                <a:gd name="T53" fmla="*/ 513 h 969"/>
                <a:gd name="T54" fmla="*/ 34 w 303"/>
                <a:gd name="T55" fmla="*/ 437 h 969"/>
                <a:gd name="T56" fmla="*/ 24 w 303"/>
                <a:gd name="T57" fmla="*/ 362 h 969"/>
                <a:gd name="T58" fmla="*/ 16 w 303"/>
                <a:gd name="T59" fmla="*/ 293 h 969"/>
                <a:gd name="T60" fmla="*/ 9 w 303"/>
                <a:gd name="T61" fmla="*/ 231 h 969"/>
                <a:gd name="T62" fmla="*/ 6 w 303"/>
                <a:gd name="T63" fmla="*/ 182 h 969"/>
                <a:gd name="T64" fmla="*/ 2 w 303"/>
                <a:gd name="T65" fmla="*/ 128 h 969"/>
                <a:gd name="T66" fmla="*/ 0 w 303"/>
                <a:gd name="T67" fmla="*/ 67 h 969"/>
                <a:gd name="T68" fmla="*/ 2 w 303"/>
                <a:gd name="T69" fmla="*/ 25 h 969"/>
                <a:gd name="T70" fmla="*/ 9 w 303"/>
                <a:gd name="T71" fmla="*/ 3 h 969"/>
                <a:gd name="T72" fmla="*/ 22 w 303"/>
                <a:gd name="T73" fmla="*/ 3 h 969"/>
                <a:gd name="T74" fmla="*/ 37 w 303"/>
                <a:gd name="T75" fmla="*/ 21 h 969"/>
                <a:gd name="T76" fmla="*/ 59 w 303"/>
                <a:gd name="T77" fmla="*/ 51 h 969"/>
                <a:gd name="T78" fmla="*/ 88 w 303"/>
                <a:gd name="T79" fmla="*/ 86 h 969"/>
                <a:gd name="T80" fmla="*/ 117 w 303"/>
                <a:gd name="T81" fmla="*/ 126 h 969"/>
                <a:gd name="T82" fmla="*/ 139 w 303"/>
                <a:gd name="T83" fmla="*/ 175 h 969"/>
                <a:gd name="T84" fmla="*/ 158 w 303"/>
                <a:gd name="T85" fmla="*/ 228 h 969"/>
                <a:gd name="T86" fmla="*/ 175 w 303"/>
                <a:gd name="T87" fmla="*/ 285 h 969"/>
                <a:gd name="T88" fmla="*/ 191 w 303"/>
                <a:gd name="T89" fmla="*/ 346 h 969"/>
                <a:gd name="T90" fmla="*/ 205 w 303"/>
                <a:gd name="T91" fmla="*/ 410 h 969"/>
                <a:gd name="T92" fmla="*/ 220 w 303"/>
                <a:gd name="T93" fmla="*/ 475 h 969"/>
                <a:gd name="T94" fmla="*/ 236 w 303"/>
                <a:gd name="T95" fmla="*/ 541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3" h="969">
                  <a:moveTo>
                    <a:pt x="243" y="574"/>
                  </a:moveTo>
                  <a:lnTo>
                    <a:pt x="244" y="587"/>
                  </a:lnTo>
                  <a:lnTo>
                    <a:pt x="248" y="597"/>
                  </a:lnTo>
                  <a:lnTo>
                    <a:pt x="253" y="608"/>
                  </a:lnTo>
                  <a:lnTo>
                    <a:pt x="257" y="615"/>
                  </a:lnTo>
                  <a:lnTo>
                    <a:pt x="264" y="625"/>
                  </a:lnTo>
                  <a:lnTo>
                    <a:pt x="268" y="634"/>
                  </a:lnTo>
                  <a:lnTo>
                    <a:pt x="273" y="645"/>
                  </a:lnTo>
                  <a:lnTo>
                    <a:pt x="277" y="658"/>
                  </a:lnTo>
                  <a:lnTo>
                    <a:pt x="280" y="671"/>
                  </a:lnTo>
                  <a:lnTo>
                    <a:pt x="285" y="686"/>
                  </a:lnTo>
                  <a:lnTo>
                    <a:pt x="289" y="700"/>
                  </a:lnTo>
                  <a:lnTo>
                    <a:pt x="293" y="714"/>
                  </a:lnTo>
                  <a:lnTo>
                    <a:pt x="296" y="730"/>
                  </a:lnTo>
                  <a:lnTo>
                    <a:pt x="299" y="747"/>
                  </a:lnTo>
                  <a:lnTo>
                    <a:pt x="301" y="764"/>
                  </a:lnTo>
                  <a:lnTo>
                    <a:pt x="302" y="781"/>
                  </a:lnTo>
                  <a:lnTo>
                    <a:pt x="303" y="799"/>
                  </a:lnTo>
                  <a:lnTo>
                    <a:pt x="303" y="818"/>
                  </a:lnTo>
                  <a:lnTo>
                    <a:pt x="302" y="838"/>
                  </a:lnTo>
                  <a:lnTo>
                    <a:pt x="300" y="859"/>
                  </a:lnTo>
                  <a:lnTo>
                    <a:pt x="296" y="879"/>
                  </a:lnTo>
                  <a:lnTo>
                    <a:pt x="291" y="900"/>
                  </a:lnTo>
                  <a:lnTo>
                    <a:pt x="285" y="922"/>
                  </a:lnTo>
                  <a:lnTo>
                    <a:pt x="277" y="946"/>
                  </a:lnTo>
                  <a:lnTo>
                    <a:pt x="267" y="952"/>
                  </a:lnTo>
                  <a:lnTo>
                    <a:pt x="259" y="958"/>
                  </a:lnTo>
                  <a:lnTo>
                    <a:pt x="250" y="961"/>
                  </a:lnTo>
                  <a:lnTo>
                    <a:pt x="242" y="965"/>
                  </a:lnTo>
                  <a:lnTo>
                    <a:pt x="233" y="968"/>
                  </a:lnTo>
                  <a:lnTo>
                    <a:pt x="226" y="969"/>
                  </a:lnTo>
                  <a:lnTo>
                    <a:pt x="218" y="969"/>
                  </a:lnTo>
                  <a:lnTo>
                    <a:pt x="208" y="968"/>
                  </a:lnTo>
                  <a:lnTo>
                    <a:pt x="198" y="961"/>
                  </a:lnTo>
                  <a:lnTo>
                    <a:pt x="189" y="951"/>
                  </a:lnTo>
                  <a:lnTo>
                    <a:pt x="179" y="937"/>
                  </a:lnTo>
                  <a:lnTo>
                    <a:pt x="169" y="920"/>
                  </a:lnTo>
                  <a:lnTo>
                    <a:pt x="158" y="900"/>
                  </a:lnTo>
                  <a:lnTo>
                    <a:pt x="149" y="881"/>
                  </a:lnTo>
                  <a:lnTo>
                    <a:pt x="137" y="861"/>
                  </a:lnTo>
                  <a:lnTo>
                    <a:pt x="126" y="842"/>
                  </a:lnTo>
                  <a:lnTo>
                    <a:pt x="116" y="834"/>
                  </a:lnTo>
                  <a:lnTo>
                    <a:pt x="107" y="822"/>
                  </a:lnTo>
                  <a:lnTo>
                    <a:pt x="98" y="808"/>
                  </a:lnTo>
                  <a:lnTo>
                    <a:pt x="89" y="788"/>
                  </a:lnTo>
                  <a:lnTo>
                    <a:pt x="82" y="768"/>
                  </a:lnTo>
                  <a:lnTo>
                    <a:pt x="77" y="742"/>
                  </a:lnTo>
                  <a:lnTo>
                    <a:pt x="74" y="713"/>
                  </a:lnTo>
                  <a:lnTo>
                    <a:pt x="72" y="682"/>
                  </a:lnTo>
                  <a:lnTo>
                    <a:pt x="68" y="652"/>
                  </a:lnTo>
                  <a:lnTo>
                    <a:pt x="63" y="621"/>
                  </a:lnTo>
                  <a:lnTo>
                    <a:pt x="57" y="587"/>
                  </a:lnTo>
                  <a:lnTo>
                    <a:pt x="51" y="550"/>
                  </a:lnTo>
                  <a:lnTo>
                    <a:pt x="46" y="513"/>
                  </a:lnTo>
                  <a:lnTo>
                    <a:pt x="40" y="475"/>
                  </a:lnTo>
                  <a:lnTo>
                    <a:pt x="34" y="437"/>
                  </a:lnTo>
                  <a:lnTo>
                    <a:pt x="29" y="400"/>
                  </a:lnTo>
                  <a:lnTo>
                    <a:pt x="24" y="362"/>
                  </a:lnTo>
                  <a:lnTo>
                    <a:pt x="19" y="327"/>
                  </a:lnTo>
                  <a:lnTo>
                    <a:pt x="16" y="293"/>
                  </a:lnTo>
                  <a:lnTo>
                    <a:pt x="12" y="260"/>
                  </a:lnTo>
                  <a:lnTo>
                    <a:pt x="9" y="231"/>
                  </a:lnTo>
                  <a:lnTo>
                    <a:pt x="7" y="204"/>
                  </a:lnTo>
                  <a:lnTo>
                    <a:pt x="6" y="182"/>
                  </a:lnTo>
                  <a:lnTo>
                    <a:pt x="6" y="164"/>
                  </a:lnTo>
                  <a:lnTo>
                    <a:pt x="2" y="128"/>
                  </a:lnTo>
                  <a:lnTo>
                    <a:pt x="1" y="95"/>
                  </a:lnTo>
                  <a:lnTo>
                    <a:pt x="0" y="67"/>
                  </a:lnTo>
                  <a:lnTo>
                    <a:pt x="1" y="43"/>
                  </a:lnTo>
                  <a:lnTo>
                    <a:pt x="2" y="25"/>
                  </a:lnTo>
                  <a:lnTo>
                    <a:pt x="6" y="11"/>
                  </a:lnTo>
                  <a:lnTo>
                    <a:pt x="9" y="3"/>
                  </a:lnTo>
                  <a:lnTo>
                    <a:pt x="16" y="0"/>
                  </a:lnTo>
                  <a:lnTo>
                    <a:pt x="22" y="3"/>
                  </a:lnTo>
                  <a:lnTo>
                    <a:pt x="29" y="9"/>
                  </a:lnTo>
                  <a:lnTo>
                    <a:pt x="37" y="21"/>
                  </a:lnTo>
                  <a:lnTo>
                    <a:pt x="47" y="34"/>
                  </a:lnTo>
                  <a:lnTo>
                    <a:pt x="59" y="51"/>
                  </a:lnTo>
                  <a:lnTo>
                    <a:pt x="72" y="68"/>
                  </a:lnTo>
                  <a:lnTo>
                    <a:pt x="88" y="86"/>
                  </a:lnTo>
                  <a:lnTo>
                    <a:pt x="105" y="104"/>
                  </a:lnTo>
                  <a:lnTo>
                    <a:pt x="117" y="126"/>
                  </a:lnTo>
                  <a:lnTo>
                    <a:pt x="129" y="150"/>
                  </a:lnTo>
                  <a:lnTo>
                    <a:pt x="139" y="175"/>
                  </a:lnTo>
                  <a:lnTo>
                    <a:pt x="150" y="201"/>
                  </a:lnTo>
                  <a:lnTo>
                    <a:pt x="158" y="228"/>
                  </a:lnTo>
                  <a:lnTo>
                    <a:pt x="167" y="257"/>
                  </a:lnTo>
                  <a:lnTo>
                    <a:pt x="175" y="285"/>
                  </a:lnTo>
                  <a:lnTo>
                    <a:pt x="184" y="315"/>
                  </a:lnTo>
                  <a:lnTo>
                    <a:pt x="191" y="346"/>
                  </a:lnTo>
                  <a:lnTo>
                    <a:pt x="198" y="379"/>
                  </a:lnTo>
                  <a:lnTo>
                    <a:pt x="205" y="410"/>
                  </a:lnTo>
                  <a:lnTo>
                    <a:pt x="213" y="442"/>
                  </a:lnTo>
                  <a:lnTo>
                    <a:pt x="220" y="475"/>
                  </a:lnTo>
                  <a:lnTo>
                    <a:pt x="227" y="509"/>
                  </a:lnTo>
                  <a:lnTo>
                    <a:pt x="236" y="541"/>
                  </a:lnTo>
                  <a:lnTo>
                    <a:pt x="243" y="574"/>
                  </a:lnTo>
                  <a:close/>
                </a:path>
              </a:pathLst>
            </a:custGeom>
            <a:solidFill>
              <a:srgbClr val="FF9966"/>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59428" name="Freeform 36"/>
            <p:cNvSpPr>
              <a:spLocks noChangeAspect="1"/>
            </p:cNvSpPr>
            <p:nvPr/>
          </p:nvSpPr>
          <p:spPr bwMode="auto">
            <a:xfrm>
              <a:off x="4326" y="2500"/>
              <a:ext cx="169" cy="534"/>
            </a:xfrm>
            <a:custGeom>
              <a:avLst/>
              <a:gdLst>
                <a:gd name="T0" fmla="*/ 243 w 303"/>
                <a:gd name="T1" fmla="*/ 574 h 969"/>
                <a:gd name="T2" fmla="*/ 248 w 303"/>
                <a:gd name="T3" fmla="*/ 597 h 969"/>
                <a:gd name="T4" fmla="*/ 257 w 303"/>
                <a:gd name="T5" fmla="*/ 615 h 969"/>
                <a:gd name="T6" fmla="*/ 268 w 303"/>
                <a:gd name="T7" fmla="*/ 634 h 969"/>
                <a:gd name="T8" fmla="*/ 277 w 303"/>
                <a:gd name="T9" fmla="*/ 658 h 969"/>
                <a:gd name="T10" fmla="*/ 280 w 303"/>
                <a:gd name="T11" fmla="*/ 671 h 969"/>
                <a:gd name="T12" fmla="*/ 289 w 303"/>
                <a:gd name="T13" fmla="*/ 700 h 969"/>
                <a:gd name="T14" fmla="*/ 296 w 303"/>
                <a:gd name="T15" fmla="*/ 730 h 969"/>
                <a:gd name="T16" fmla="*/ 301 w 303"/>
                <a:gd name="T17" fmla="*/ 764 h 969"/>
                <a:gd name="T18" fmla="*/ 303 w 303"/>
                <a:gd name="T19" fmla="*/ 799 h 969"/>
                <a:gd name="T20" fmla="*/ 302 w 303"/>
                <a:gd name="T21" fmla="*/ 838 h 969"/>
                <a:gd name="T22" fmla="*/ 296 w 303"/>
                <a:gd name="T23" fmla="*/ 879 h 969"/>
                <a:gd name="T24" fmla="*/ 285 w 303"/>
                <a:gd name="T25" fmla="*/ 922 h 969"/>
                <a:gd name="T26" fmla="*/ 277 w 303"/>
                <a:gd name="T27" fmla="*/ 946 h 969"/>
                <a:gd name="T28" fmla="*/ 259 w 303"/>
                <a:gd name="T29" fmla="*/ 958 h 969"/>
                <a:gd name="T30" fmla="*/ 242 w 303"/>
                <a:gd name="T31" fmla="*/ 965 h 969"/>
                <a:gd name="T32" fmla="*/ 226 w 303"/>
                <a:gd name="T33" fmla="*/ 969 h 969"/>
                <a:gd name="T34" fmla="*/ 208 w 303"/>
                <a:gd name="T35" fmla="*/ 968 h 969"/>
                <a:gd name="T36" fmla="*/ 198 w 303"/>
                <a:gd name="T37" fmla="*/ 961 h 969"/>
                <a:gd name="T38" fmla="*/ 179 w 303"/>
                <a:gd name="T39" fmla="*/ 937 h 969"/>
                <a:gd name="T40" fmla="*/ 158 w 303"/>
                <a:gd name="T41" fmla="*/ 900 h 969"/>
                <a:gd name="T42" fmla="*/ 137 w 303"/>
                <a:gd name="T43" fmla="*/ 861 h 969"/>
                <a:gd name="T44" fmla="*/ 126 w 303"/>
                <a:gd name="T45" fmla="*/ 842 h 969"/>
                <a:gd name="T46" fmla="*/ 107 w 303"/>
                <a:gd name="T47" fmla="*/ 822 h 969"/>
                <a:gd name="T48" fmla="*/ 89 w 303"/>
                <a:gd name="T49" fmla="*/ 788 h 969"/>
                <a:gd name="T50" fmla="*/ 77 w 303"/>
                <a:gd name="T51" fmla="*/ 742 h 969"/>
                <a:gd name="T52" fmla="*/ 72 w 303"/>
                <a:gd name="T53" fmla="*/ 682 h 969"/>
                <a:gd name="T54" fmla="*/ 68 w 303"/>
                <a:gd name="T55" fmla="*/ 652 h 969"/>
                <a:gd name="T56" fmla="*/ 57 w 303"/>
                <a:gd name="T57" fmla="*/ 587 h 969"/>
                <a:gd name="T58" fmla="*/ 46 w 303"/>
                <a:gd name="T59" fmla="*/ 513 h 969"/>
                <a:gd name="T60" fmla="*/ 34 w 303"/>
                <a:gd name="T61" fmla="*/ 437 h 969"/>
                <a:gd name="T62" fmla="*/ 24 w 303"/>
                <a:gd name="T63" fmla="*/ 362 h 969"/>
                <a:gd name="T64" fmla="*/ 16 w 303"/>
                <a:gd name="T65" fmla="*/ 293 h 969"/>
                <a:gd name="T66" fmla="*/ 9 w 303"/>
                <a:gd name="T67" fmla="*/ 231 h 969"/>
                <a:gd name="T68" fmla="*/ 6 w 303"/>
                <a:gd name="T69" fmla="*/ 182 h 969"/>
                <a:gd name="T70" fmla="*/ 6 w 303"/>
                <a:gd name="T71" fmla="*/ 164 h 969"/>
                <a:gd name="T72" fmla="*/ 1 w 303"/>
                <a:gd name="T73" fmla="*/ 95 h 969"/>
                <a:gd name="T74" fmla="*/ 1 w 303"/>
                <a:gd name="T75" fmla="*/ 43 h 969"/>
                <a:gd name="T76" fmla="*/ 6 w 303"/>
                <a:gd name="T77" fmla="*/ 11 h 969"/>
                <a:gd name="T78" fmla="*/ 16 w 303"/>
                <a:gd name="T79" fmla="*/ 0 h 969"/>
                <a:gd name="T80" fmla="*/ 22 w 303"/>
                <a:gd name="T81" fmla="*/ 3 h 969"/>
                <a:gd name="T82" fmla="*/ 37 w 303"/>
                <a:gd name="T83" fmla="*/ 21 h 969"/>
                <a:gd name="T84" fmla="*/ 59 w 303"/>
                <a:gd name="T85" fmla="*/ 51 h 969"/>
                <a:gd name="T86" fmla="*/ 88 w 303"/>
                <a:gd name="T87" fmla="*/ 86 h 969"/>
                <a:gd name="T88" fmla="*/ 105 w 303"/>
                <a:gd name="T89" fmla="*/ 104 h 969"/>
                <a:gd name="T90" fmla="*/ 129 w 303"/>
                <a:gd name="T91" fmla="*/ 150 h 969"/>
                <a:gd name="T92" fmla="*/ 150 w 303"/>
                <a:gd name="T93" fmla="*/ 201 h 969"/>
                <a:gd name="T94" fmla="*/ 167 w 303"/>
                <a:gd name="T95" fmla="*/ 257 h 969"/>
                <a:gd name="T96" fmla="*/ 184 w 303"/>
                <a:gd name="T97" fmla="*/ 315 h 969"/>
                <a:gd name="T98" fmla="*/ 198 w 303"/>
                <a:gd name="T99" fmla="*/ 379 h 969"/>
                <a:gd name="T100" fmla="*/ 213 w 303"/>
                <a:gd name="T101" fmla="*/ 442 h 969"/>
                <a:gd name="T102" fmla="*/ 227 w 303"/>
                <a:gd name="T103" fmla="*/ 509 h 969"/>
                <a:gd name="T104" fmla="*/ 243 w 303"/>
                <a:gd name="T105" fmla="*/ 574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3" h="969">
                  <a:moveTo>
                    <a:pt x="243" y="574"/>
                  </a:moveTo>
                  <a:lnTo>
                    <a:pt x="243" y="574"/>
                  </a:lnTo>
                  <a:lnTo>
                    <a:pt x="244" y="587"/>
                  </a:lnTo>
                  <a:lnTo>
                    <a:pt x="248" y="597"/>
                  </a:lnTo>
                  <a:lnTo>
                    <a:pt x="253" y="608"/>
                  </a:lnTo>
                  <a:lnTo>
                    <a:pt x="257" y="615"/>
                  </a:lnTo>
                  <a:lnTo>
                    <a:pt x="264" y="625"/>
                  </a:lnTo>
                  <a:lnTo>
                    <a:pt x="268" y="634"/>
                  </a:lnTo>
                  <a:lnTo>
                    <a:pt x="273" y="645"/>
                  </a:lnTo>
                  <a:lnTo>
                    <a:pt x="277" y="658"/>
                  </a:lnTo>
                  <a:lnTo>
                    <a:pt x="277" y="658"/>
                  </a:lnTo>
                  <a:lnTo>
                    <a:pt x="280" y="671"/>
                  </a:lnTo>
                  <a:lnTo>
                    <a:pt x="285" y="686"/>
                  </a:lnTo>
                  <a:lnTo>
                    <a:pt x="289" y="700"/>
                  </a:lnTo>
                  <a:lnTo>
                    <a:pt x="293" y="714"/>
                  </a:lnTo>
                  <a:lnTo>
                    <a:pt x="296" y="730"/>
                  </a:lnTo>
                  <a:lnTo>
                    <a:pt x="299" y="747"/>
                  </a:lnTo>
                  <a:lnTo>
                    <a:pt x="301" y="764"/>
                  </a:lnTo>
                  <a:lnTo>
                    <a:pt x="302" y="781"/>
                  </a:lnTo>
                  <a:lnTo>
                    <a:pt x="303" y="799"/>
                  </a:lnTo>
                  <a:lnTo>
                    <a:pt x="303" y="818"/>
                  </a:lnTo>
                  <a:lnTo>
                    <a:pt x="302" y="838"/>
                  </a:lnTo>
                  <a:lnTo>
                    <a:pt x="300" y="859"/>
                  </a:lnTo>
                  <a:lnTo>
                    <a:pt x="296" y="879"/>
                  </a:lnTo>
                  <a:lnTo>
                    <a:pt x="291" y="900"/>
                  </a:lnTo>
                  <a:lnTo>
                    <a:pt x="285" y="922"/>
                  </a:lnTo>
                  <a:lnTo>
                    <a:pt x="277" y="946"/>
                  </a:lnTo>
                  <a:lnTo>
                    <a:pt x="277" y="946"/>
                  </a:lnTo>
                  <a:lnTo>
                    <a:pt x="267" y="952"/>
                  </a:lnTo>
                  <a:lnTo>
                    <a:pt x="259" y="958"/>
                  </a:lnTo>
                  <a:lnTo>
                    <a:pt x="250" y="961"/>
                  </a:lnTo>
                  <a:lnTo>
                    <a:pt x="242" y="965"/>
                  </a:lnTo>
                  <a:lnTo>
                    <a:pt x="233" y="968"/>
                  </a:lnTo>
                  <a:lnTo>
                    <a:pt x="226" y="969"/>
                  </a:lnTo>
                  <a:lnTo>
                    <a:pt x="218" y="969"/>
                  </a:lnTo>
                  <a:lnTo>
                    <a:pt x="208" y="968"/>
                  </a:lnTo>
                  <a:lnTo>
                    <a:pt x="208" y="968"/>
                  </a:lnTo>
                  <a:lnTo>
                    <a:pt x="198" y="961"/>
                  </a:lnTo>
                  <a:lnTo>
                    <a:pt x="189" y="951"/>
                  </a:lnTo>
                  <a:lnTo>
                    <a:pt x="179" y="937"/>
                  </a:lnTo>
                  <a:lnTo>
                    <a:pt x="169" y="920"/>
                  </a:lnTo>
                  <a:lnTo>
                    <a:pt x="158" y="900"/>
                  </a:lnTo>
                  <a:lnTo>
                    <a:pt x="149" y="881"/>
                  </a:lnTo>
                  <a:lnTo>
                    <a:pt x="137" y="861"/>
                  </a:lnTo>
                  <a:lnTo>
                    <a:pt x="126" y="842"/>
                  </a:lnTo>
                  <a:lnTo>
                    <a:pt x="126" y="842"/>
                  </a:lnTo>
                  <a:lnTo>
                    <a:pt x="116" y="834"/>
                  </a:lnTo>
                  <a:lnTo>
                    <a:pt x="107" y="822"/>
                  </a:lnTo>
                  <a:lnTo>
                    <a:pt x="98" y="808"/>
                  </a:lnTo>
                  <a:lnTo>
                    <a:pt x="89" y="788"/>
                  </a:lnTo>
                  <a:lnTo>
                    <a:pt x="82" y="768"/>
                  </a:lnTo>
                  <a:lnTo>
                    <a:pt x="77" y="742"/>
                  </a:lnTo>
                  <a:lnTo>
                    <a:pt x="74" y="713"/>
                  </a:lnTo>
                  <a:lnTo>
                    <a:pt x="72" y="682"/>
                  </a:lnTo>
                  <a:lnTo>
                    <a:pt x="72" y="682"/>
                  </a:lnTo>
                  <a:lnTo>
                    <a:pt x="68" y="652"/>
                  </a:lnTo>
                  <a:lnTo>
                    <a:pt x="63" y="621"/>
                  </a:lnTo>
                  <a:lnTo>
                    <a:pt x="57" y="587"/>
                  </a:lnTo>
                  <a:lnTo>
                    <a:pt x="51" y="550"/>
                  </a:lnTo>
                  <a:lnTo>
                    <a:pt x="46" y="513"/>
                  </a:lnTo>
                  <a:lnTo>
                    <a:pt x="40" y="475"/>
                  </a:lnTo>
                  <a:lnTo>
                    <a:pt x="34" y="437"/>
                  </a:lnTo>
                  <a:lnTo>
                    <a:pt x="29" y="400"/>
                  </a:lnTo>
                  <a:lnTo>
                    <a:pt x="24" y="362"/>
                  </a:lnTo>
                  <a:lnTo>
                    <a:pt x="19" y="327"/>
                  </a:lnTo>
                  <a:lnTo>
                    <a:pt x="16" y="293"/>
                  </a:lnTo>
                  <a:lnTo>
                    <a:pt x="12" y="260"/>
                  </a:lnTo>
                  <a:lnTo>
                    <a:pt x="9" y="231"/>
                  </a:lnTo>
                  <a:lnTo>
                    <a:pt x="7" y="204"/>
                  </a:lnTo>
                  <a:lnTo>
                    <a:pt x="6" y="182"/>
                  </a:lnTo>
                  <a:lnTo>
                    <a:pt x="6" y="164"/>
                  </a:lnTo>
                  <a:lnTo>
                    <a:pt x="6" y="164"/>
                  </a:lnTo>
                  <a:lnTo>
                    <a:pt x="2" y="128"/>
                  </a:lnTo>
                  <a:lnTo>
                    <a:pt x="1" y="95"/>
                  </a:lnTo>
                  <a:lnTo>
                    <a:pt x="0" y="67"/>
                  </a:lnTo>
                  <a:lnTo>
                    <a:pt x="1" y="43"/>
                  </a:lnTo>
                  <a:lnTo>
                    <a:pt x="2" y="25"/>
                  </a:lnTo>
                  <a:lnTo>
                    <a:pt x="6" y="11"/>
                  </a:lnTo>
                  <a:lnTo>
                    <a:pt x="9" y="3"/>
                  </a:lnTo>
                  <a:lnTo>
                    <a:pt x="16" y="0"/>
                  </a:lnTo>
                  <a:lnTo>
                    <a:pt x="16" y="0"/>
                  </a:lnTo>
                  <a:lnTo>
                    <a:pt x="22" y="3"/>
                  </a:lnTo>
                  <a:lnTo>
                    <a:pt x="29" y="9"/>
                  </a:lnTo>
                  <a:lnTo>
                    <a:pt x="37" y="21"/>
                  </a:lnTo>
                  <a:lnTo>
                    <a:pt x="47" y="34"/>
                  </a:lnTo>
                  <a:lnTo>
                    <a:pt x="59" y="51"/>
                  </a:lnTo>
                  <a:lnTo>
                    <a:pt x="72" y="68"/>
                  </a:lnTo>
                  <a:lnTo>
                    <a:pt x="88" y="86"/>
                  </a:lnTo>
                  <a:lnTo>
                    <a:pt x="105" y="104"/>
                  </a:lnTo>
                  <a:lnTo>
                    <a:pt x="105" y="104"/>
                  </a:lnTo>
                  <a:lnTo>
                    <a:pt x="117" y="126"/>
                  </a:lnTo>
                  <a:lnTo>
                    <a:pt x="129" y="150"/>
                  </a:lnTo>
                  <a:lnTo>
                    <a:pt x="139" y="175"/>
                  </a:lnTo>
                  <a:lnTo>
                    <a:pt x="150" y="201"/>
                  </a:lnTo>
                  <a:lnTo>
                    <a:pt x="158" y="228"/>
                  </a:lnTo>
                  <a:lnTo>
                    <a:pt x="167" y="257"/>
                  </a:lnTo>
                  <a:lnTo>
                    <a:pt x="175" y="285"/>
                  </a:lnTo>
                  <a:lnTo>
                    <a:pt x="184" y="315"/>
                  </a:lnTo>
                  <a:lnTo>
                    <a:pt x="191" y="346"/>
                  </a:lnTo>
                  <a:lnTo>
                    <a:pt x="198" y="379"/>
                  </a:lnTo>
                  <a:lnTo>
                    <a:pt x="205" y="410"/>
                  </a:lnTo>
                  <a:lnTo>
                    <a:pt x="213" y="442"/>
                  </a:lnTo>
                  <a:lnTo>
                    <a:pt x="220" y="475"/>
                  </a:lnTo>
                  <a:lnTo>
                    <a:pt x="227" y="509"/>
                  </a:lnTo>
                  <a:lnTo>
                    <a:pt x="236" y="541"/>
                  </a:lnTo>
                  <a:lnTo>
                    <a:pt x="243" y="574"/>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29" name="Freeform 37"/>
            <p:cNvSpPr>
              <a:spLocks noChangeAspect="1"/>
            </p:cNvSpPr>
            <p:nvPr/>
          </p:nvSpPr>
          <p:spPr bwMode="auto">
            <a:xfrm>
              <a:off x="4366" y="2818"/>
              <a:ext cx="97" cy="66"/>
            </a:xfrm>
            <a:custGeom>
              <a:avLst/>
              <a:gdLst>
                <a:gd name="T0" fmla="*/ 0 w 177"/>
                <a:gd name="T1" fmla="*/ 120 h 120"/>
                <a:gd name="T2" fmla="*/ 0 w 177"/>
                <a:gd name="T3" fmla="*/ 120 h 120"/>
                <a:gd name="T4" fmla="*/ 19 w 177"/>
                <a:gd name="T5" fmla="*/ 115 h 120"/>
                <a:gd name="T6" fmla="*/ 37 w 177"/>
                <a:gd name="T7" fmla="*/ 103 h 120"/>
                <a:gd name="T8" fmla="*/ 54 w 177"/>
                <a:gd name="T9" fmla="*/ 87 h 120"/>
                <a:gd name="T10" fmla="*/ 69 w 177"/>
                <a:gd name="T11" fmla="*/ 68 h 120"/>
                <a:gd name="T12" fmla="*/ 83 w 177"/>
                <a:gd name="T13" fmla="*/ 50 h 120"/>
                <a:gd name="T14" fmla="*/ 97 w 177"/>
                <a:gd name="T15" fmla="*/ 30 h 120"/>
                <a:gd name="T16" fmla="*/ 109 w 177"/>
                <a:gd name="T17" fmla="*/ 14 h 120"/>
                <a:gd name="T18" fmla="*/ 120 w 177"/>
                <a:gd name="T19" fmla="*/ 1 h 120"/>
                <a:gd name="T20" fmla="*/ 120 w 177"/>
                <a:gd name="T21" fmla="*/ 1 h 120"/>
                <a:gd name="T22" fmla="*/ 127 w 177"/>
                <a:gd name="T23" fmla="*/ 0 h 120"/>
                <a:gd name="T24" fmla="*/ 134 w 177"/>
                <a:gd name="T25" fmla="*/ 0 h 120"/>
                <a:gd name="T26" fmla="*/ 142 w 177"/>
                <a:gd name="T27" fmla="*/ 0 h 120"/>
                <a:gd name="T28" fmla="*/ 149 w 177"/>
                <a:gd name="T29" fmla="*/ 3 h 120"/>
                <a:gd name="T30" fmla="*/ 155 w 177"/>
                <a:gd name="T31" fmla="*/ 7 h 120"/>
                <a:gd name="T32" fmla="*/ 162 w 177"/>
                <a:gd name="T33" fmla="*/ 12 h 120"/>
                <a:gd name="T34" fmla="*/ 169 w 177"/>
                <a:gd name="T35" fmla="*/ 18 h 120"/>
                <a:gd name="T36" fmla="*/ 177 w 177"/>
                <a:gd name="T37" fmla="*/ 2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 h="120">
                  <a:moveTo>
                    <a:pt x="0" y="120"/>
                  </a:moveTo>
                  <a:lnTo>
                    <a:pt x="0" y="120"/>
                  </a:lnTo>
                  <a:lnTo>
                    <a:pt x="19" y="115"/>
                  </a:lnTo>
                  <a:lnTo>
                    <a:pt x="37" y="103"/>
                  </a:lnTo>
                  <a:lnTo>
                    <a:pt x="54" y="87"/>
                  </a:lnTo>
                  <a:lnTo>
                    <a:pt x="69" y="68"/>
                  </a:lnTo>
                  <a:lnTo>
                    <a:pt x="83" y="50"/>
                  </a:lnTo>
                  <a:lnTo>
                    <a:pt x="97" y="30"/>
                  </a:lnTo>
                  <a:lnTo>
                    <a:pt x="109" y="14"/>
                  </a:lnTo>
                  <a:lnTo>
                    <a:pt x="120" y="1"/>
                  </a:lnTo>
                  <a:lnTo>
                    <a:pt x="120" y="1"/>
                  </a:lnTo>
                  <a:lnTo>
                    <a:pt x="127" y="0"/>
                  </a:lnTo>
                  <a:lnTo>
                    <a:pt x="134" y="0"/>
                  </a:lnTo>
                  <a:lnTo>
                    <a:pt x="142" y="0"/>
                  </a:lnTo>
                  <a:lnTo>
                    <a:pt x="149" y="3"/>
                  </a:lnTo>
                  <a:lnTo>
                    <a:pt x="155" y="7"/>
                  </a:lnTo>
                  <a:lnTo>
                    <a:pt x="162" y="12"/>
                  </a:lnTo>
                  <a:lnTo>
                    <a:pt x="169" y="18"/>
                  </a:lnTo>
                  <a:lnTo>
                    <a:pt x="177" y="27"/>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30" name="Freeform 38"/>
            <p:cNvSpPr>
              <a:spLocks noChangeAspect="1"/>
            </p:cNvSpPr>
            <p:nvPr/>
          </p:nvSpPr>
          <p:spPr bwMode="auto">
            <a:xfrm>
              <a:off x="4259" y="2571"/>
              <a:ext cx="148" cy="461"/>
            </a:xfrm>
            <a:custGeom>
              <a:avLst/>
              <a:gdLst>
                <a:gd name="T0" fmla="*/ 212 w 265"/>
                <a:gd name="T1" fmla="*/ 501 h 837"/>
                <a:gd name="T2" fmla="*/ 197 w 265"/>
                <a:gd name="T3" fmla="*/ 436 h 837"/>
                <a:gd name="T4" fmla="*/ 180 w 265"/>
                <a:gd name="T5" fmla="*/ 378 h 837"/>
                <a:gd name="T6" fmla="*/ 165 w 265"/>
                <a:gd name="T7" fmla="*/ 324 h 837"/>
                <a:gd name="T8" fmla="*/ 149 w 265"/>
                <a:gd name="T9" fmla="*/ 275 h 837"/>
                <a:gd name="T10" fmla="*/ 132 w 265"/>
                <a:gd name="T11" fmla="*/ 232 h 837"/>
                <a:gd name="T12" fmla="*/ 117 w 265"/>
                <a:gd name="T13" fmla="*/ 192 h 837"/>
                <a:gd name="T14" fmla="*/ 103 w 265"/>
                <a:gd name="T15" fmla="*/ 156 h 837"/>
                <a:gd name="T16" fmla="*/ 80 w 265"/>
                <a:gd name="T17" fmla="*/ 103 h 837"/>
                <a:gd name="T18" fmla="*/ 53 w 265"/>
                <a:gd name="T19" fmla="*/ 47 h 837"/>
                <a:gd name="T20" fmla="*/ 33 w 265"/>
                <a:gd name="T21" fmla="*/ 12 h 837"/>
                <a:gd name="T22" fmla="*/ 16 w 265"/>
                <a:gd name="T23" fmla="*/ 0 h 837"/>
                <a:gd name="T24" fmla="*/ 5 w 265"/>
                <a:gd name="T25" fmla="*/ 9 h 837"/>
                <a:gd name="T26" fmla="*/ 0 w 265"/>
                <a:gd name="T27" fmla="*/ 32 h 837"/>
                <a:gd name="T28" fmla="*/ 1 w 265"/>
                <a:gd name="T29" fmla="*/ 65 h 837"/>
                <a:gd name="T30" fmla="*/ 5 w 265"/>
                <a:gd name="T31" fmla="*/ 112 h 837"/>
                <a:gd name="T32" fmla="*/ 9 w 265"/>
                <a:gd name="T33" fmla="*/ 147 h 837"/>
                <a:gd name="T34" fmla="*/ 9 w 265"/>
                <a:gd name="T35" fmla="*/ 164 h 837"/>
                <a:gd name="T36" fmla="*/ 7 w 265"/>
                <a:gd name="T37" fmla="*/ 181 h 837"/>
                <a:gd name="T38" fmla="*/ 5 w 265"/>
                <a:gd name="T39" fmla="*/ 199 h 837"/>
                <a:gd name="T40" fmla="*/ 1 w 265"/>
                <a:gd name="T41" fmla="*/ 231 h 837"/>
                <a:gd name="T42" fmla="*/ 1 w 265"/>
                <a:gd name="T43" fmla="*/ 283 h 837"/>
                <a:gd name="T44" fmla="*/ 4 w 265"/>
                <a:gd name="T45" fmla="*/ 337 h 837"/>
                <a:gd name="T46" fmla="*/ 10 w 265"/>
                <a:gd name="T47" fmla="*/ 394 h 837"/>
                <a:gd name="T48" fmla="*/ 18 w 265"/>
                <a:gd name="T49" fmla="*/ 452 h 837"/>
                <a:gd name="T50" fmla="*/ 27 w 265"/>
                <a:gd name="T51" fmla="*/ 505 h 837"/>
                <a:gd name="T52" fmla="*/ 36 w 265"/>
                <a:gd name="T53" fmla="*/ 554 h 837"/>
                <a:gd name="T54" fmla="*/ 45 w 265"/>
                <a:gd name="T55" fmla="*/ 595 h 837"/>
                <a:gd name="T56" fmla="*/ 52 w 265"/>
                <a:gd name="T57" fmla="*/ 632 h 837"/>
                <a:gd name="T58" fmla="*/ 56 w 265"/>
                <a:gd name="T59" fmla="*/ 670 h 837"/>
                <a:gd name="T60" fmla="*/ 59 w 265"/>
                <a:gd name="T61" fmla="*/ 703 h 837"/>
                <a:gd name="T62" fmla="*/ 64 w 265"/>
                <a:gd name="T63" fmla="*/ 733 h 837"/>
                <a:gd name="T64" fmla="*/ 73 w 265"/>
                <a:gd name="T65" fmla="*/ 755 h 837"/>
                <a:gd name="T66" fmla="*/ 84 w 265"/>
                <a:gd name="T67" fmla="*/ 779 h 837"/>
                <a:gd name="T68" fmla="*/ 96 w 265"/>
                <a:gd name="T69" fmla="*/ 808 h 837"/>
                <a:gd name="T70" fmla="*/ 106 w 265"/>
                <a:gd name="T71" fmla="*/ 829 h 837"/>
                <a:gd name="T72" fmla="*/ 133 w 265"/>
                <a:gd name="T73" fmla="*/ 837 h 837"/>
                <a:gd name="T74" fmla="*/ 181 w 265"/>
                <a:gd name="T75" fmla="*/ 831 h 837"/>
                <a:gd name="T76" fmla="*/ 225 w 265"/>
                <a:gd name="T77" fmla="*/ 813 h 837"/>
                <a:gd name="T78" fmla="*/ 252 w 265"/>
                <a:gd name="T79" fmla="*/ 796 h 837"/>
                <a:gd name="T80" fmla="*/ 261 w 265"/>
                <a:gd name="T81" fmla="*/ 761 h 837"/>
                <a:gd name="T82" fmla="*/ 265 w 265"/>
                <a:gd name="T83" fmla="*/ 704 h 837"/>
                <a:gd name="T84" fmla="*/ 261 w 265"/>
                <a:gd name="T85" fmla="*/ 653 h 837"/>
                <a:gd name="T86" fmla="*/ 250 w 265"/>
                <a:gd name="T87" fmla="*/ 609 h 837"/>
                <a:gd name="T88" fmla="*/ 237 w 265"/>
                <a:gd name="T89" fmla="*/ 574 h 837"/>
                <a:gd name="T90" fmla="*/ 225 w 265"/>
                <a:gd name="T91" fmla="*/ 548 h 837"/>
                <a:gd name="T92" fmla="*/ 217 w 265"/>
                <a:gd name="T93" fmla="*/ 534 h 837"/>
                <a:gd name="T94" fmla="*/ 215 w 265"/>
                <a:gd name="T95" fmla="*/ 532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5" h="837">
                  <a:moveTo>
                    <a:pt x="219" y="536"/>
                  </a:moveTo>
                  <a:lnTo>
                    <a:pt x="212" y="501"/>
                  </a:lnTo>
                  <a:lnTo>
                    <a:pt x="204" y="469"/>
                  </a:lnTo>
                  <a:lnTo>
                    <a:pt x="197" y="436"/>
                  </a:lnTo>
                  <a:lnTo>
                    <a:pt x="189" y="406"/>
                  </a:lnTo>
                  <a:lnTo>
                    <a:pt x="180" y="378"/>
                  </a:lnTo>
                  <a:lnTo>
                    <a:pt x="173" y="350"/>
                  </a:lnTo>
                  <a:lnTo>
                    <a:pt x="165" y="324"/>
                  </a:lnTo>
                  <a:lnTo>
                    <a:pt x="156" y="298"/>
                  </a:lnTo>
                  <a:lnTo>
                    <a:pt x="149" y="275"/>
                  </a:lnTo>
                  <a:lnTo>
                    <a:pt x="140" y="253"/>
                  </a:lnTo>
                  <a:lnTo>
                    <a:pt x="132" y="232"/>
                  </a:lnTo>
                  <a:lnTo>
                    <a:pt x="125" y="211"/>
                  </a:lnTo>
                  <a:lnTo>
                    <a:pt x="117" y="192"/>
                  </a:lnTo>
                  <a:lnTo>
                    <a:pt x="109" y="173"/>
                  </a:lnTo>
                  <a:lnTo>
                    <a:pt x="103" y="156"/>
                  </a:lnTo>
                  <a:lnTo>
                    <a:pt x="96" y="140"/>
                  </a:lnTo>
                  <a:lnTo>
                    <a:pt x="80" y="103"/>
                  </a:lnTo>
                  <a:lnTo>
                    <a:pt x="67" y="72"/>
                  </a:lnTo>
                  <a:lnTo>
                    <a:pt x="53" y="47"/>
                  </a:lnTo>
                  <a:lnTo>
                    <a:pt x="42" y="26"/>
                  </a:lnTo>
                  <a:lnTo>
                    <a:pt x="33" y="12"/>
                  </a:lnTo>
                  <a:lnTo>
                    <a:pt x="24" y="4"/>
                  </a:lnTo>
                  <a:lnTo>
                    <a:pt x="16" y="0"/>
                  </a:lnTo>
                  <a:lnTo>
                    <a:pt x="10" y="3"/>
                  </a:lnTo>
                  <a:lnTo>
                    <a:pt x="5" y="9"/>
                  </a:lnTo>
                  <a:lnTo>
                    <a:pt x="2" y="19"/>
                  </a:lnTo>
                  <a:lnTo>
                    <a:pt x="0" y="32"/>
                  </a:lnTo>
                  <a:lnTo>
                    <a:pt x="0" y="47"/>
                  </a:lnTo>
                  <a:lnTo>
                    <a:pt x="1" y="65"/>
                  </a:lnTo>
                  <a:lnTo>
                    <a:pt x="2" y="87"/>
                  </a:lnTo>
                  <a:lnTo>
                    <a:pt x="5" y="112"/>
                  </a:lnTo>
                  <a:lnTo>
                    <a:pt x="9" y="140"/>
                  </a:lnTo>
                  <a:lnTo>
                    <a:pt x="9" y="147"/>
                  </a:lnTo>
                  <a:lnTo>
                    <a:pt x="10" y="155"/>
                  </a:lnTo>
                  <a:lnTo>
                    <a:pt x="9" y="164"/>
                  </a:lnTo>
                  <a:lnTo>
                    <a:pt x="9" y="173"/>
                  </a:lnTo>
                  <a:lnTo>
                    <a:pt x="7" y="181"/>
                  </a:lnTo>
                  <a:lnTo>
                    <a:pt x="6" y="190"/>
                  </a:lnTo>
                  <a:lnTo>
                    <a:pt x="5" y="199"/>
                  </a:lnTo>
                  <a:lnTo>
                    <a:pt x="4" y="207"/>
                  </a:lnTo>
                  <a:lnTo>
                    <a:pt x="1" y="231"/>
                  </a:lnTo>
                  <a:lnTo>
                    <a:pt x="1" y="255"/>
                  </a:lnTo>
                  <a:lnTo>
                    <a:pt x="1" y="283"/>
                  </a:lnTo>
                  <a:lnTo>
                    <a:pt x="2" y="310"/>
                  </a:lnTo>
                  <a:lnTo>
                    <a:pt x="4" y="337"/>
                  </a:lnTo>
                  <a:lnTo>
                    <a:pt x="6" y="366"/>
                  </a:lnTo>
                  <a:lnTo>
                    <a:pt x="10" y="394"/>
                  </a:lnTo>
                  <a:lnTo>
                    <a:pt x="13" y="423"/>
                  </a:lnTo>
                  <a:lnTo>
                    <a:pt x="18" y="452"/>
                  </a:lnTo>
                  <a:lnTo>
                    <a:pt x="22" y="479"/>
                  </a:lnTo>
                  <a:lnTo>
                    <a:pt x="27" y="505"/>
                  </a:lnTo>
                  <a:lnTo>
                    <a:pt x="31" y="530"/>
                  </a:lnTo>
                  <a:lnTo>
                    <a:pt x="36" y="554"/>
                  </a:lnTo>
                  <a:lnTo>
                    <a:pt x="41" y="575"/>
                  </a:lnTo>
                  <a:lnTo>
                    <a:pt x="45" y="595"/>
                  </a:lnTo>
                  <a:lnTo>
                    <a:pt x="50" y="612"/>
                  </a:lnTo>
                  <a:lnTo>
                    <a:pt x="52" y="632"/>
                  </a:lnTo>
                  <a:lnTo>
                    <a:pt x="54" y="652"/>
                  </a:lnTo>
                  <a:lnTo>
                    <a:pt x="56" y="670"/>
                  </a:lnTo>
                  <a:lnTo>
                    <a:pt x="57" y="687"/>
                  </a:lnTo>
                  <a:lnTo>
                    <a:pt x="59" y="703"/>
                  </a:lnTo>
                  <a:lnTo>
                    <a:pt x="62" y="718"/>
                  </a:lnTo>
                  <a:lnTo>
                    <a:pt x="64" y="733"/>
                  </a:lnTo>
                  <a:lnTo>
                    <a:pt x="68" y="746"/>
                  </a:lnTo>
                  <a:lnTo>
                    <a:pt x="73" y="755"/>
                  </a:lnTo>
                  <a:lnTo>
                    <a:pt x="77" y="766"/>
                  </a:lnTo>
                  <a:lnTo>
                    <a:pt x="84" y="779"/>
                  </a:lnTo>
                  <a:lnTo>
                    <a:pt x="90" y="794"/>
                  </a:lnTo>
                  <a:lnTo>
                    <a:pt x="96" y="808"/>
                  </a:lnTo>
                  <a:lnTo>
                    <a:pt x="100" y="820"/>
                  </a:lnTo>
                  <a:lnTo>
                    <a:pt x="106" y="829"/>
                  </a:lnTo>
                  <a:lnTo>
                    <a:pt x="111" y="833"/>
                  </a:lnTo>
                  <a:lnTo>
                    <a:pt x="133" y="837"/>
                  </a:lnTo>
                  <a:lnTo>
                    <a:pt x="157" y="837"/>
                  </a:lnTo>
                  <a:lnTo>
                    <a:pt x="181" y="831"/>
                  </a:lnTo>
                  <a:lnTo>
                    <a:pt x="204" y="822"/>
                  </a:lnTo>
                  <a:lnTo>
                    <a:pt x="225" y="813"/>
                  </a:lnTo>
                  <a:lnTo>
                    <a:pt x="241" y="804"/>
                  </a:lnTo>
                  <a:lnTo>
                    <a:pt x="252" y="796"/>
                  </a:lnTo>
                  <a:lnTo>
                    <a:pt x="254" y="792"/>
                  </a:lnTo>
                  <a:lnTo>
                    <a:pt x="261" y="761"/>
                  </a:lnTo>
                  <a:lnTo>
                    <a:pt x="265" y="733"/>
                  </a:lnTo>
                  <a:lnTo>
                    <a:pt x="265" y="704"/>
                  </a:lnTo>
                  <a:lnTo>
                    <a:pt x="264" y="678"/>
                  </a:lnTo>
                  <a:lnTo>
                    <a:pt x="261" y="653"/>
                  </a:lnTo>
                  <a:lnTo>
                    <a:pt x="257" y="630"/>
                  </a:lnTo>
                  <a:lnTo>
                    <a:pt x="250" y="609"/>
                  </a:lnTo>
                  <a:lnTo>
                    <a:pt x="244" y="590"/>
                  </a:lnTo>
                  <a:lnTo>
                    <a:pt x="237" y="574"/>
                  </a:lnTo>
                  <a:lnTo>
                    <a:pt x="231" y="560"/>
                  </a:lnTo>
                  <a:lnTo>
                    <a:pt x="225" y="548"/>
                  </a:lnTo>
                  <a:lnTo>
                    <a:pt x="220" y="540"/>
                  </a:lnTo>
                  <a:lnTo>
                    <a:pt x="217" y="534"/>
                  </a:lnTo>
                  <a:lnTo>
                    <a:pt x="215" y="531"/>
                  </a:lnTo>
                  <a:lnTo>
                    <a:pt x="215" y="532"/>
                  </a:lnTo>
                  <a:lnTo>
                    <a:pt x="219" y="536"/>
                  </a:lnTo>
                  <a:close/>
                </a:path>
              </a:pathLst>
            </a:custGeom>
            <a:solidFill>
              <a:srgbClr val="FF9966"/>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59431" name="Freeform 39"/>
            <p:cNvSpPr>
              <a:spLocks noChangeAspect="1"/>
            </p:cNvSpPr>
            <p:nvPr/>
          </p:nvSpPr>
          <p:spPr bwMode="auto">
            <a:xfrm>
              <a:off x="4259" y="2571"/>
              <a:ext cx="148" cy="461"/>
            </a:xfrm>
            <a:custGeom>
              <a:avLst/>
              <a:gdLst>
                <a:gd name="T0" fmla="*/ 219 w 265"/>
                <a:gd name="T1" fmla="*/ 536 h 837"/>
                <a:gd name="T2" fmla="*/ 204 w 265"/>
                <a:gd name="T3" fmla="*/ 469 h 837"/>
                <a:gd name="T4" fmla="*/ 189 w 265"/>
                <a:gd name="T5" fmla="*/ 406 h 837"/>
                <a:gd name="T6" fmla="*/ 173 w 265"/>
                <a:gd name="T7" fmla="*/ 350 h 837"/>
                <a:gd name="T8" fmla="*/ 156 w 265"/>
                <a:gd name="T9" fmla="*/ 298 h 837"/>
                <a:gd name="T10" fmla="*/ 140 w 265"/>
                <a:gd name="T11" fmla="*/ 253 h 837"/>
                <a:gd name="T12" fmla="*/ 125 w 265"/>
                <a:gd name="T13" fmla="*/ 211 h 837"/>
                <a:gd name="T14" fmla="*/ 109 w 265"/>
                <a:gd name="T15" fmla="*/ 173 h 837"/>
                <a:gd name="T16" fmla="*/ 96 w 265"/>
                <a:gd name="T17" fmla="*/ 140 h 837"/>
                <a:gd name="T18" fmla="*/ 80 w 265"/>
                <a:gd name="T19" fmla="*/ 103 h 837"/>
                <a:gd name="T20" fmla="*/ 53 w 265"/>
                <a:gd name="T21" fmla="*/ 47 h 837"/>
                <a:gd name="T22" fmla="*/ 33 w 265"/>
                <a:gd name="T23" fmla="*/ 12 h 837"/>
                <a:gd name="T24" fmla="*/ 16 w 265"/>
                <a:gd name="T25" fmla="*/ 0 h 837"/>
                <a:gd name="T26" fmla="*/ 10 w 265"/>
                <a:gd name="T27" fmla="*/ 3 h 837"/>
                <a:gd name="T28" fmla="*/ 2 w 265"/>
                <a:gd name="T29" fmla="*/ 19 h 837"/>
                <a:gd name="T30" fmla="*/ 0 w 265"/>
                <a:gd name="T31" fmla="*/ 47 h 837"/>
                <a:gd name="T32" fmla="*/ 2 w 265"/>
                <a:gd name="T33" fmla="*/ 87 h 837"/>
                <a:gd name="T34" fmla="*/ 9 w 265"/>
                <a:gd name="T35" fmla="*/ 140 h 837"/>
                <a:gd name="T36" fmla="*/ 9 w 265"/>
                <a:gd name="T37" fmla="*/ 147 h 837"/>
                <a:gd name="T38" fmla="*/ 9 w 265"/>
                <a:gd name="T39" fmla="*/ 164 h 837"/>
                <a:gd name="T40" fmla="*/ 7 w 265"/>
                <a:gd name="T41" fmla="*/ 181 h 837"/>
                <a:gd name="T42" fmla="*/ 5 w 265"/>
                <a:gd name="T43" fmla="*/ 199 h 837"/>
                <a:gd name="T44" fmla="*/ 4 w 265"/>
                <a:gd name="T45" fmla="*/ 207 h 837"/>
                <a:gd name="T46" fmla="*/ 1 w 265"/>
                <a:gd name="T47" fmla="*/ 255 h 837"/>
                <a:gd name="T48" fmla="*/ 2 w 265"/>
                <a:gd name="T49" fmla="*/ 310 h 837"/>
                <a:gd name="T50" fmla="*/ 6 w 265"/>
                <a:gd name="T51" fmla="*/ 366 h 837"/>
                <a:gd name="T52" fmla="*/ 13 w 265"/>
                <a:gd name="T53" fmla="*/ 423 h 837"/>
                <a:gd name="T54" fmla="*/ 22 w 265"/>
                <a:gd name="T55" fmla="*/ 479 h 837"/>
                <a:gd name="T56" fmla="*/ 31 w 265"/>
                <a:gd name="T57" fmla="*/ 530 h 837"/>
                <a:gd name="T58" fmla="*/ 41 w 265"/>
                <a:gd name="T59" fmla="*/ 575 h 837"/>
                <a:gd name="T60" fmla="*/ 50 w 265"/>
                <a:gd name="T61" fmla="*/ 612 h 837"/>
                <a:gd name="T62" fmla="*/ 52 w 265"/>
                <a:gd name="T63" fmla="*/ 632 h 837"/>
                <a:gd name="T64" fmla="*/ 56 w 265"/>
                <a:gd name="T65" fmla="*/ 670 h 837"/>
                <a:gd name="T66" fmla="*/ 59 w 265"/>
                <a:gd name="T67" fmla="*/ 703 h 837"/>
                <a:gd name="T68" fmla="*/ 64 w 265"/>
                <a:gd name="T69" fmla="*/ 733 h 837"/>
                <a:gd name="T70" fmla="*/ 68 w 265"/>
                <a:gd name="T71" fmla="*/ 746 h 837"/>
                <a:gd name="T72" fmla="*/ 77 w 265"/>
                <a:gd name="T73" fmla="*/ 766 h 837"/>
                <a:gd name="T74" fmla="*/ 90 w 265"/>
                <a:gd name="T75" fmla="*/ 794 h 837"/>
                <a:gd name="T76" fmla="*/ 100 w 265"/>
                <a:gd name="T77" fmla="*/ 820 h 837"/>
                <a:gd name="T78" fmla="*/ 111 w 265"/>
                <a:gd name="T79" fmla="*/ 833 h 837"/>
                <a:gd name="T80" fmla="*/ 133 w 265"/>
                <a:gd name="T81" fmla="*/ 837 h 837"/>
                <a:gd name="T82" fmla="*/ 181 w 265"/>
                <a:gd name="T83" fmla="*/ 831 h 837"/>
                <a:gd name="T84" fmla="*/ 225 w 265"/>
                <a:gd name="T85" fmla="*/ 813 h 837"/>
                <a:gd name="T86" fmla="*/ 252 w 265"/>
                <a:gd name="T87" fmla="*/ 796 h 837"/>
                <a:gd name="T88" fmla="*/ 254 w 265"/>
                <a:gd name="T89" fmla="*/ 792 h 837"/>
                <a:gd name="T90" fmla="*/ 265 w 265"/>
                <a:gd name="T91" fmla="*/ 733 h 837"/>
                <a:gd name="T92" fmla="*/ 264 w 265"/>
                <a:gd name="T93" fmla="*/ 678 h 837"/>
                <a:gd name="T94" fmla="*/ 257 w 265"/>
                <a:gd name="T95" fmla="*/ 630 h 837"/>
                <a:gd name="T96" fmla="*/ 244 w 265"/>
                <a:gd name="T97" fmla="*/ 590 h 837"/>
                <a:gd name="T98" fmla="*/ 231 w 265"/>
                <a:gd name="T99" fmla="*/ 560 h 837"/>
                <a:gd name="T100" fmla="*/ 220 w 265"/>
                <a:gd name="T101" fmla="*/ 540 h 837"/>
                <a:gd name="T102" fmla="*/ 215 w 265"/>
                <a:gd name="T103" fmla="*/ 531 h 837"/>
                <a:gd name="T104" fmla="*/ 219 w 265"/>
                <a:gd name="T105" fmla="*/ 53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5" h="837">
                  <a:moveTo>
                    <a:pt x="219" y="536"/>
                  </a:moveTo>
                  <a:lnTo>
                    <a:pt x="219" y="536"/>
                  </a:lnTo>
                  <a:lnTo>
                    <a:pt x="212" y="501"/>
                  </a:lnTo>
                  <a:lnTo>
                    <a:pt x="204" y="469"/>
                  </a:lnTo>
                  <a:lnTo>
                    <a:pt x="197" y="436"/>
                  </a:lnTo>
                  <a:lnTo>
                    <a:pt x="189" y="406"/>
                  </a:lnTo>
                  <a:lnTo>
                    <a:pt x="180" y="378"/>
                  </a:lnTo>
                  <a:lnTo>
                    <a:pt x="173" y="350"/>
                  </a:lnTo>
                  <a:lnTo>
                    <a:pt x="165" y="324"/>
                  </a:lnTo>
                  <a:lnTo>
                    <a:pt x="156" y="298"/>
                  </a:lnTo>
                  <a:lnTo>
                    <a:pt x="149" y="275"/>
                  </a:lnTo>
                  <a:lnTo>
                    <a:pt x="140" y="253"/>
                  </a:lnTo>
                  <a:lnTo>
                    <a:pt x="132" y="232"/>
                  </a:lnTo>
                  <a:lnTo>
                    <a:pt x="125" y="211"/>
                  </a:lnTo>
                  <a:lnTo>
                    <a:pt x="117" y="192"/>
                  </a:lnTo>
                  <a:lnTo>
                    <a:pt x="109" y="173"/>
                  </a:lnTo>
                  <a:lnTo>
                    <a:pt x="103" y="156"/>
                  </a:lnTo>
                  <a:lnTo>
                    <a:pt x="96" y="140"/>
                  </a:lnTo>
                  <a:lnTo>
                    <a:pt x="96" y="140"/>
                  </a:lnTo>
                  <a:lnTo>
                    <a:pt x="80" y="103"/>
                  </a:lnTo>
                  <a:lnTo>
                    <a:pt x="67" y="72"/>
                  </a:lnTo>
                  <a:lnTo>
                    <a:pt x="53" y="47"/>
                  </a:lnTo>
                  <a:lnTo>
                    <a:pt x="42" y="26"/>
                  </a:lnTo>
                  <a:lnTo>
                    <a:pt x="33" y="12"/>
                  </a:lnTo>
                  <a:lnTo>
                    <a:pt x="24" y="4"/>
                  </a:lnTo>
                  <a:lnTo>
                    <a:pt x="16" y="0"/>
                  </a:lnTo>
                  <a:lnTo>
                    <a:pt x="10" y="3"/>
                  </a:lnTo>
                  <a:lnTo>
                    <a:pt x="10" y="3"/>
                  </a:lnTo>
                  <a:lnTo>
                    <a:pt x="5" y="9"/>
                  </a:lnTo>
                  <a:lnTo>
                    <a:pt x="2" y="19"/>
                  </a:lnTo>
                  <a:lnTo>
                    <a:pt x="0" y="32"/>
                  </a:lnTo>
                  <a:lnTo>
                    <a:pt x="0" y="47"/>
                  </a:lnTo>
                  <a:lnTo>
                    <a:pt x="1" y="65"/>
                  </a:lnTo>
                  <a:lnTo>
                    <a:pt x="2" y="87"/>
                  </a:lnTo>
                  <a:lnTo>
                    <a:pt x="5" y="112"/>
                  </a:lnTo>
                  <a:lnTo>
                    <a:pt x="9" y="140"/>
                  </a:lnTo>
                  <a:lnTo>
                    <a:pt x="9" y="140"/>
                  </a:lnTo>
                  <a:lnTo>
                    <a:pt x="9" y="147"/>
                  </a:lnTo>
                  <a:lnTo>
                    <a:pt x="10" y="155"/>
                  </a:lnTo>
                  <a:lnTo>
                    <a:pt x="9" y="164"/>
                  </a:lnTo>
                  <a:lnTo>
                    <a:pt x="9" y="173"/>
                  </a:lnTo>
                  <a:lnTo>
                    <a:pt x="7" y="181"/>
                  </a:lnTo>
                  <a:lnTo>
                    <a:pt x="6" y="190"/>
                  </a:lnTo>
                  <a:lnTo>
                    <a:pt x="5" y="199"/>
                  </a:lnTo>
                  <a:lnTo>
                    <a:pt x="4" y="207"/>
                  </a:lnTo>
                  <a:lnTo>
                    <a:pt x="4" y="207"/>
                  </a:lnTo>
                  <a:lnTo>
                    <a:pt x="1" y="231"/>
                  </a:lnTo>
                  <a:lnTo>
                    <a:pt x="1" y="255"/>
                  </a:lnTo>
                  <a:lnTo>
                    <a:pt x="1" y="283"/>
                  </a:lnTo>
                  <a:lnTo>
                    <a:pt x="2" y="310"/>
                  </a:lnTo>
                  <a:lnTo>
                    <a:pt x="4" y="337"/>
                  </a:lnTo>
                  <a:lnTo>
                    <a:pt x="6" y="366"/>
                  </a:lnTo>
                  <a:lnTo>
                    <a:pt x="10" y="394"/>
                  </a:lnTo>
                  <a:lnTo>
                    <a:pt x="13" y="423"/>
                  </a:lnTo>
                  <a:lnTo>
                    <a:pt x="18" y="452"/>
                  </a:lnTo>
                  <a:lnTo>
                    <a:pt x="22" y="479"/>
                  </a:lnTo>
                  <a:lnTo>
                    <a:pt x="27" y="505"/>
                  </a:lnTo>
                  <a:lnTo>
                    <a:pt x="31" y="530"/>
                  </a:lnTo>
                  <a:lnTo>
                    <a:pt x="36" y="554"/>
                  </a:lnTo>
                  <a:lnTo>
                    <a:pt x="41" y="575"/>
                  </a:lnTo>
                  <a:lnTo>
                    <a:pt x="45" y="595"/>
                  </a:lnTo>
                  <a:lnTo>
                    <a:pt x="50" y="612"/>
                  </a:lnTo>
                  <a:lnTo>
                    <a:pt x="50" y="612"/>
                  </a:lnTo>
                  <a:lnTo>
                    <a:pt x="52" y="632"/>
                  </a:lnTo>
                  <a:lnTo>
                    <a:pt x="54" y="652"/>
                  </a:lnTo>
                  <a:lnTo>
                    <a:pt x="56" y="670"/>
                  </a:lnTo>
                  <a:lnTo>
                    <a:pt x="57" y="687"/>
                  </a:lnTo>
                  <a:lnTo>
                    <a:pt x="59" y="703"/>
                  </a:lnTo>
                  <a:lnTo>
                    <a:pt x="62" y="718"/>
                  </a:lnTo>
                  <a:lnTo>
                    <a:pt x="64" y="733"/>
                  </a:lnTo>
                  <a:lnTo>
                    <a:pt x="68" y="746"/>
                  </a:lnTo>
                  <a:lnTo>
                    <a:pt x="68" y="746"/>
                  </a:lnTo>
                  <a:lnTo>
                    <a:pt x="73" y="755"/>
                  </a:lnTo>
                  <a:lnTo>
                    <a:pt x="77" y="766"/>
                  </a:lnTo>
                  <a:lnTo>
                    <a:pt x="84" y="779"/>
                  </a:lnTo>
                  <a:lnTo>
                    <a:pt x="90" y="794"/>
                  </a:lnTo>
                  <a:lnTo>
                    <a:pt x="96" y="808"/>
                  </a:lnTo>
                  <a:lnTo>
                    <a:pt x="100" y="820"/>
                  </a:lnTo>
                  <a:lnTo>
                    <a:pt x="106" y="829"/>
                  </a:lnTo>
                  <a:lnTo>
                    <a:pt x="111" y="833"/>
                  </a:lnTo>
                  <a:lnTo>
                    <a:pt x="111" y="833"/>
                  </a:lnTo>
                  <a:lnTo>
                    <a:pt x="133" y="837"/>
                  </a:lnTo>
                  <a:lnTo>
                    <a:pt x="157" y="837"/>
                  </a:lnTo>
                  <a:lnTo>
                    <a:pt x="181" y="831"/>
                  </a:lnTo>
                  <a:lnTo>
                    <a:pt x="204" y="822"/>
                  </a:lnTo>
                  <a:lnTo>
                    <a:pt x="225" y="813"/>
                  </a:lnTo>
                  <a:lnTo>
                    <a:pt x="241" y="804"/>
                  </a:lnTo>
                  <a:lnTo>
                    <a:pt x="252" y="796"/>
                  </a:lnTo>
                  <a:lnTo>
                    <a:pt x="254" y="792"/>
                  </a:lnTo>
                  <a:lnTo>
                    <a:pt x="254" y="792"/>
                  </a:lnTo>
                  <a:lnTo>
                    <a:pt x="261" y="761"/>
                  </a:lnTo>
                  <a:lnTo>
                    <a:pt x="265" y="733"/>
                  </a:lnTo>
                  <a:lnTo>
                    <a:pt x="265" y="704"/>
                  </a:lnTo>
                  <a:lnTo>
                    <a:pt x="264" y="678"/>
                  </a:lnTo>
                  <a:lnTo>
                    <a:pt x="261" y="653"/>
                  </a:lnTo>
                  <a:lnTo>
                    <a:pt x="257" y="630"/>
                  </a:lnTo>
                  <a:lnTo>
                    <a:pt x="250" y="609"/>
                  </a:lnTo>
                  <a:lnTo>
                    <a:pt x="244" y="590"/>
                  </a:lnTo>
                  <a:lnTo>
                    <a:pt x="237" y="574"/>
                  </a:lnTo>
                  <a:lnTo>
                    <a:pt x="231" y="560"/>
                  </a:lnTo>
                  <a:lnTo>
                    <a:pt x="225" y="548"/>
                  </a:lnTo>
                  <a:lnTo>
                    <a:pt x="220" y="540"/>
                  </a:lnTo>
                  <a:lnTo>
                    <a:pt x="217" y="534"/>
                  </a:lnTo>
                  <a:lnTo>
                    <a:pt x="215" y="531"/>
                  </a:lnTo>
                  <a:lnTo>
                    <a:pt x="215" y="532"/>
                  </a:lnTo>
                  <a:lnTo>
                    <a:pt x="219" y="536"/>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32" name="Freeform 40"/>
            <p:cNvSpPr>
              <a:spLocks noChangeAspect="1"/>
            </p:cNvSpPr>
            <p:nvPr/>
          </p:nvSpPr>
          <p:spPr bwMode="auto">
            <a:xfrm>
              <a:off x="4289" y="2853"/>
              <a:ext cx="94" cy="69"/>
            </a:xfrm>
            <a:custGeom>
              <a:avLst/>
              <a:gdLst>
                <a:gd name="T0" fmla="*/ 0 w 172"/>
                <a:gd name="T1" fmla="*/ 127 h 127"/>
                <a:gd name="T2" fmla="*/ 0 w 172"/>
                <a:gd name="T3" fmla="*/ 127 h 127"/>
                <a:gd name="T4" fmla="*/ 7 w 172"/>
                <a:gd name="T5" fmla="*/ 122 h 127"/>
                <a:gd name="T6" fmla="*/ 14 w 172"/>
                <a:gd name="T7" fmla="*/ 116 h 127"/>
                <a:gd name="T8" fmla="*/ 22 w 172"/>
                <a:gd name="T9" fmla="*/ 109 h 127"/>
                <a:gd name="T10" fmla="*/ 29 w 172"/>
                <a:gd name="T11" fmla="*/ 101 h 127"/>
                <a:gd name="T12" fmla="*/ 35 w 172"/>
                <a:gd name="T13" fmla="*/ 92 h 127"/>
                <a:gd name="T14" fmla="*/ 41 w 172"/>
                <a:gd name="T15" fmla="*/ 82 h 127"/>
                <a:gd name="T16" fmla="*/ 48 w 172"/>
                <a:gd name="T17" fmla="*/ 71 h 127"/>
                <a:gd name="T18" fmla="*/ 54 w 172"/>
                <a:gd name="T19" fmla="*/ 60 h 127"/>
                <a:gd name="T20" fmla="*/ 54 w 172"/>
                <a:gd name="T21" fmla="*/ 60 h 127"/>
                <a:gd name="T22" fmla="*/ 58 w 172"/>
                <a:gd name="T23" fmla="*/ 53 h 127"/>
                <a:gd name="T24" fmla="*/ 62 w 172"/>
                <a:gd name="T25" fmla="*/ 47 h 127"/>
                <a:gd name="T26" fmla="*/ 66 w 172"/>
                <a:gd name="T27" fmla="*/ 40 h 127"/>
                <a:gd name="T28" fmla="*/ 71 w 172"/>
                <a:gd name="T29" fmla="*/ 34 h 127"/>
                <a:gd name="T30" fmla="*/ 76 w 172"/>
                <a:gd name="T31" fmla="*/ 27 h 127"/>
                <a:gd name="T32" fmla="*/ 81 w 172"/>
                <a:gd name="T33" fmla="*/ 21 h 127"/>
                <a:gd name="T34" fmla="*/ 87 w 172"/>
                <a:gd name="T35" fmla="*/ 15 h 127"/>
                <a:gd name="T36" fmla="*/ 92 w 172"/>
                <a:gd name="T37" fmla="*/ 9 h 127"/>
                <a:gd name="T38" fmla="*/ 92 w 172"/>
                <a:gd name="T39" fmla="*/ 9 h 127"/>
                <a:gd name="T40" fmla="*/ 99 w 172"/>
                <a:gd name="T41" fmla="*/ 4 h 127"/>
                <a:gd name="T42" fmla="*/ 108 w 172"/>
                <a:gd name="T43" fmla="*/ 0 h 127"/>
                <a:gd name="T44" fmla="*/ 117 w 172"/>
                <a:gd name="T45" fmla="*/ 0 h 127"/>
                <a:gd name="T46" fmla="*/ 127 w 172"/>
                <a:gd name="T47" fmla="*/ 1 h 127"/>
                <a:gd name="T48" fmla="*/ 138 w 172"/>
                <a:gd name="T49" fmla="*/ 5 h 127"/>
                <a:gd name="T50" fmla="*/ 149 w 172"/>
                <a:gd name="T51" fmla="*/ 10 h 127"/>
                <a:gd name="T52" fmla="*/ 161 w 172"/>
                <a:gd name="T53" fmla="*/ 18 h 127"/>
                <a:gd name="T54" fmla="*/ 172 w 172"/>
                <a:gd name="T55" fmla="*/ 2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 h="127">
                  <a:moveTo>
                    <a:pt x="0" y="127"/>
                  </a:moveTo>
                  <a:lnTo>
                    <a:pt x="0" y="127"/>
                  </a:lnTo>
                  <a:lnTo>
                    <a:pt x="7" y="122"/>
                  </a:lnTo>
                  <a:lnTo>
                    <a:pt x="14" y="116"/>
                  </a:lnTo>
                  <a:lnTo>
                    <a:pt x="22" y="109"/>
                  </a:lnTo>
                  <a:lnTo>
                    <a:pt x="29" y="101"/>
                  </a:lnTo>
                  <a:lnTo>
                    <a:pt x="35" y="92"/>
                  </a:lnTo>
                  <a:lnTo>
                    <a:pt x="41" y="82"/>
                  </a:lnTo>
                  <a:lnTo>
                    <a:pt x="48" y="71"/>
                  </a:lnTo>
                  <a:lnTo>
                    <a:pt x="54" y="60"/>
                  </a:lnTo>
                  <a:lnTo>
                    <a:pt x="54" y="60"/>
                  </a:lnTo>
                  <a:lnTo>
                    <a:pt x="58" y="53"/>
                  </a:lnTo>
                  <a:lnTo>
                    <a:pt x="62" y="47"/>
                  </a:lnTo>
                  <a:lnTo>
                    <a:pt x="66" y="40"/>
                  </a:lnTo>
                  <a:lnTo>
                    <a:pt x="71" y="34"/>
                  </a:lnTo>
                  <a:lnTo>
                    <a:pt x="76" y="27"/>
                  </a:lnTo>
                  <a:lnTo>
                    <a:pt x="81" y="21"/>
                  </a:lnTo>
                  <a:lnTo>
                    <a:pt x="87" y="15"/>
                  </a:lnTo>
                  <a:lnTo>
                    <a:pt x="92" y="9"/>
                  </a:lnTo>
                  <a:lnTo>
                    <a:pt x="92" y="9"/>
                  </a:lnTo>
                  <a:lnTo>
                    <a:pt x="99" y="4"/>
                  </a:lnTo>
                  <a:lnTo>
                    <a:pt x="108" y="0"/>
                  </a:lnTo>
                  <a:lnTo>
                    <a:pt x="117" y="0"/>
                  </a:lnTo>
                  <a:lnTo>
                    <a:pt x="127" y="1"/>
                  </a:lnTo>
                  <a:lnTo>
                    <a:pt x="138" y="5"/>
                  </a:lnTo>
                  <a:lnTo>
                    <a:pt x="149" y="10"/>
                  </a:lnTo>
                  <a:lnTo>
                    <a:pt x="161" y="18"/>
                  </a:lnTo>
                  <a:lnTo>
                    <a:pt x="172" y="28"/>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33" name="Freeform 41"/>
            <p:cNvSpPr>
              <a:spLocks noChangeAspect="1"/>
            </p:cNvSpPr>
            <p:nvPr/>
          </p:nvSpPr>
          <p:spPr bwMode="auto">
            <a:xfrm>
              <a:off x="4133" y="2527"/>
              <a:ext cx="173" cy="541"/>
            </a:xfrm>
            <a:custGeom>
              <a:avLst/>
              <a:gdLst>
                <a:gd name="T0" fmla="*/ 227 w 310"/>
                <a:gd name="T1" fmla="*/ 631 h 985"/>
                <a:gd name="T2" fmla="*/ 248 w 310"/>
                <a:gd name="T3" fmla="*/ 658 h 985"/>
                <a:gd name="T4" fmla="*/ 268 w 310"/>
                <a:gd name="T5" fmla="*/ 697 h 985"/>
                <a:gd name="T6" fmla="*/ 287 w 310"/>
                <a:gd name="T7" fmla="*/ 744 h 985"/>
                <a:gd name="T8" fmla="*/ 300 w 310"/>
                <a:gd name="T9" fmla="*/ 791 h 985"/>
                <a:gd name="T10" fmla="*/ 308 w 310"/>
                <a:gd name="T11" fmla="*/ 835 h 985"/>
                <a:gd name="T12" fmla="*/ 308 w 310"/>
                <a:gd name="T13" fmla="*/ 873 h 985"/>
                <a:gd name="T14" fmla="*/ 299 w 310"/>
                <a:gd name="T15" fmla="*/ 898 h 985"/>
                <a:gd name="T16" fmla="*/ 277 w 310"/>
                <a:gd name="T17" fmla="*/ 925 h 985"/>
                <a:gd name="T18" fmla="*/ 254 w 310"/>
                <a:gd name="T19" fmla="*/ 951 h 985"/>
                <a:gd name="T20" fmla="*/ 232 w 310"/>
                <a:gd name="T21" fmla="*/ 964 h 985"/>
                <a:gd name="T22" fmla="*/ 213 w 310"/>
                <a:gd name="T23" fmla="*/ 974 h 985"/>
                <a:gd name="T24" fmla="*/ 193 w 310"/>
                <a:gd name="T25" fmla="*/ 985 h 985"/>
                <a:gd name="T26" fmla="*/ 161 w 310"/>
                <a:gd name="T27" fmla="*/ 973 h 985"/>
                <a:gd name="T28" fmla="*/ 118 w 310"/>
                <a:gd name="T29" fmla="*/ 939 h 985"/>
                <a:gd name="T30" fmla="*/ 72 w 310"/>
                <a:gd name="T31" fmla="*/ 892 h 985"/>
                <a:gd name="T32" fmla="*/ 45 w 310"/>
                <a:gd name="T33" fmla="*/ 845 h 985"/>
                <a:gd name="T34" fmla="*/ 43 w 310"/>
                <a:gd name="T35" fmla="*/ 790 h 985"/>
                <a:gd name="T36" fmla="*/ 48 w 310"/>
                <a:gd name="T37" fmla="*/ 731 h 985"/>
                <a:gd name="T38" fmla="*/ 52 w 310"/>
                <a:gd name="T39" fmla="*/ 683 h 985"/>
                <a:gd name="T40" fmla="*/ 45 w 310"/>
                <a:gd name="T41" fmla="*/ 641 h 985"/>
                <a:gd name="T42" fmla="*/ 36 w 310"/>
                <a:gd name="T43" fmla="*/ 587 h 985"/>
                <a:gd name="T44" fmla="*/ 26 w 310"/>
                <a:gd name="T45" fmla="*/ 529 h 985"/>
                <a:gd name="T46" fmla="*/ 18 w 310"/>
                <a:gd name="T47" fmla="*/ 474 h 985"/>
                <a:gd name="T48" fmla="*/ 9 w 310"/>
                <a:gd name="T49" fmla="*/ 419 h 985"/>
                <a:gd name="T50" fmla="*/ 3 w 310"/>
                <a:gd name="T51" fmla="*/ 367 h 985"/>
                <a:gd name="T52" fmla="*/ 0 w 310"/>
                <a:gd name="T53" fmla="*/ 320 h 985"/>
                <a:gd name="T54" fmla="*/ 0 w 310"/>
                <a:gd name="T55" fmla="*/ 278 h 985"/>
                <a:gd name="T56" fmla="*/ 2 w 310"/>
                <a:gd name="T57" fmla="*/ 242 h 985"/>
                <a:gd name="T58" fmla="*/ 5 w 310"/>
                <a:gd name="T59" fmla="*/ 204 h 985"/>
                <a:gd name="T60" fmla="*/ 5 w 310"/>
                <a:gd name="T61" fmla="*/ 168 h 985"/>
                <a:gd name="T62" fmla="*/ 3 w 310"/>
                <a:gd name="T63" fmla="*/ 135 h 985"/>
                <a:gd name="T64" fmla="*/ 1 w 310"/>
                <a:gd name="T65" fmla="*/ 104 h 985"/>
                <a:gd name="T66" fmla="*/ 2 w 310"/>
                <a:gd name="T67" fmla="*/ 72 h 985"/>
                <a:gd name="T68" fmla="*/ 5 w 310"/>
                <a:gd name="T69" fmla="*/ 47 h 985"/>
                <a:gd name="T70" fmla="*/ 8 w 310"/>
                <a:gd name="T71" fmla="*/ 29 h 985"/>
                <a:gd name="T72" fmla="*/ 14 w 310"/>
                <a:gd name="T73" fmla="*/ 11 h 985"/>
                <a:gd name="T74" fmla="*/ 25 w 310"/>
                <a:gd name="T75" fmla="*/ 0 h 985"/>
                <a:gd name="T76" fmla="*/ 37 w 310"/>
                <a:gd name="T77" fmla="*/ 11 h 985"/>
                <a:gd name="T78" fmla="*/ 53 w 310"/>
                <a:gd name="T79" fmla="*/ 40 h 985"/>
                <a:gd name="T80" fmla="*/ 72 w 310"/>
                <a:gd name="T81" fmla="*/ 87 h 985"/>
                <a:gd name="T82" fmla="*/ 94 w 310"/>
                <a:gd name="T83" fmla="*/ 151 h 985"/>
                <a:gd name="T84" fmla="*/ 118 w 310"/>
                <a:gd name="T85" fmla="*/ 230 h 985"/>
                <a:gd name="T86" fmla="*/ 146 w 310"/>
                <a:gd name="T87" fmla="*/ 325 h 985"/>
                <a:gd name="T88" fmla="*/ 166 w 310"/>
                <a:gd name="T89" fmla="*/ 392 h 985"/>
                <a:gd name="T90" fmla="*/ 174 w 310"/>
                <a:gd name="T91" fmla="*/ 419 h 985"/>
                <a:gd name="T92" fmla="*/ 181 w 310"/>
                <a:gd name="T93" fmla="*/ 448 h 985"/>
                <a:gd name="T94" fmla="*/ 190 w 310"/>
                <a:gd name="T95" fmla="*/ 477 h 985"/>
                <a:gd name="T96" fmla="*/ 198 w 310"/>
                <a:gd name="T97" fmla="*/ 509 h 985"/>
                <a:gd name="T98" fmla="*/ 204 w 310"/>
                <a:gd name="T99" fmla="*/ 541 h 985"/>
                <a:gd name="T100" fmla="*/ 212 w 310"/>
                <a:gd name="T101" fmla="*/ 574 h 985"/>
                <a:gd name="T102" fmla="*/ 216 w 310"/>
                <a:gd name="T103" fmla="*/ 606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0" h="985">
                  <a:moveTo>
                    <a:pt x="218" y="622"/>
                  </a:moveTo>
                  <a:lnTo>
                    <a:pt x="227" y="631"/>
                  </a:lnTo>
                  <a:lnTo>
                    <a:pt x="238" y="643"/>
                  </a:lnTo>
                  <a:lnTo>
                    <a:pt x="248" y="658"/>
                  </a:lnTo>
                  <a:lnTo>
                    <a:pt x="259" y="676"/>
                  </a:lnTo>
                  <a:lnTo>
                    <a:pt x="268" y="697"/>
                  </a:lnTo>
                  <a:lnTo>
                    <a:pt x="278" y="721"/>
                  </a:lnTo>
                  <a:lnTo>
                    <a:pt x="287" y="744"/>
                  </a:lnTo>
                  <a:lnTo>
                    <a:pt x="294" y="767"/>
                  </a:lnTo>
                  <a:lnTo>
                    <a:pt x="300" y="791"/>
                  </a:lnTo>
                  <a:lnTo>
                    <a:pt x="305" y="814"/>
                  </a:lnTo>
                  <a:lnTo>
                    <a:pt x="308" y="835"/>
                  </a:lnTo>
                  <a:lnTo>
                    <a:pt x="310" y="856"/>
                  </a:lnTo>
                  <a:lnTo>
                    <a:pt x="308" y="873"/>
                  </a:lnTo>
                  <a:lnTo>
                    <a:pt x="305" y="887"/>
                  </a:lnTo>
                  <a:lnTo>
                    <a:pt x="299" y="898"/>
                  </a:lnTo>
                  <a:lnTo>
                    <a:pt x="289" y="904"/>
                  </a:lnTo>
                  <a:lnTo>
                    <a:pt x="277" y="925"/>
                  </a:lnTo>
                  <a:lnTo>
                    <a:pt x="265" y="940"/>
                  </a:lnTo>
                  <a:lnTo>
                    <a:pt x="254" y="951"/>
                  </a:lnTo>
                  <a:lnTo>
                    <a:pt x="243" y="959"/>
                  </a:lnTo>
                  <a:lnTo>
                    <a:pt x="232" y="964"/>
                  </a:lnTo>
                  <a:lnTo>
                    <a:pt x="222" y="969"/>
                  </a:lnTo>
                  <a:lnTo>
                    <a:pt x="213" y="974"/>
                  </a:lnTo>
                  <a:lnTo>
                    <a:pt x="204" y="981"/>
                  </a:lnTo>
                  <a:lnTo>
                    <a:pt x="193" y="985"/>
                  </a:lnTo>
                  <a:lnTo>
                    <a:pt x="179" y="982"/>
                  </a:lnTo>
                  <a:lnTo>
                    <a:pt x="161" y="973"/>
                  </a:lnTo>
                  <a:lnTo>
                    <a:pt x="140" y="959"/>
                  </a:lnTo>
                  <a:lnTo>
                    <a:pt x="118" y="939"/>
                  </a:lnTo>
                  <a:lnTo>
                    <a:pt x="95" y="917"/>
                  </a:lnTo>
                  <a:lnTo>
                    <a:pt x="72" y="892"/>
                  </a:lnTo>
                  <a:lnTo>
                    <a:pt x="51" y="866"/>
                  </a:lnTo>
                  <a:lnTo>
                    <a:pt x="45" y="845"/>
                  </a:lnTo>
                  <a:lnTo>
                    <a:pt x="43" y="819"/>
                  </a:lnTo>
                  <a:lnTo>
                    <a:pt x="43" y="790"/>
                  </a:lnTo>
                  <a:lnTo>
                    <a:pt x="46" y="760"/>
                  </a:lnTo>
                  <a:lnTo>
                    <a:pt x="48" y="731"/>
                  </a:lnTo>
                  <a:lnTo>
                    <a:pt x="51" y="704"/>
                  </a:lnTo>
                  <a:lnTo>
                    <a:pt x="52" y="683"/>
                  </a:lnTo>
                  <a:lnTo>
                    <a:pt x="49" y="669"/>
                  </a:lnTo>
                  <a:lnTo>
                    <a:pt x="45" y="641"/>
                  </a:lnTo>
                  <a:lnTo>
                    <a:pt x="41" y="614"/>
                  </a:lnTo>
                  <a:lnTo>
                    <a:pt x="36" y="587"/>
                  </a:lnTo>
                  <a:lnTo>
                    <a:pt x="31" y="558"/>
                  </a:lnTo>
                  <a:lnTo>
                    <a:pt x="26" y="529"/>
                  </a:lnTo>
                  <a:lnTo>
                    <a:pt x="22" y="501"/>
                  </a:lnTo>
                  <a:lnTo>
                    <a:pt x="18" y="474"/>
                  </a:lnTo>
                  <a:lnTo>
                    <a:pt x="13" y="446"/>
                  </a:lnTo>
                  <a:lnTo>
                    <a:pt x="9" y="419"/>
                  </a:lnTo>
                  <a:lnTo>
                    <a:pt x="7" y="393"/>
                  </a:lnTo>
                  <a:lnTo>
                    <a:pt x="3" y="367"/>
                  </a:lnTo>
                  <a:lnTo>
                    <a:pt x="2" y="343"/>
                  </a:lnTo>
                  <a:lnTo>
                    <a:pt x="0" y="320"/>
                  </a:lnTo>
                  <a:lnTo>
                    <a:pt x="0" y="298"/>
                  </a:lnTo>
                  <a:lnTo>
                    <a:pt x="0" y="278"/>
                  </a:lnTo>
                  <a:lnTo>
                    <a:pt x="1" y="260"/>
                  </a:lnTo>
                  <a:lnTo>
                    <a:pt x="2" y="242"/>
                  </a:lnTo>
                  <a:lnTo>
                    <a:pt x="3" y="224"/>
                  </a:lnTo>
                  <a:lnTo>
                    <a:pt x="5" y="204"/>
                  </a:lnTo>
                  <a:lnTo>
                    <a:pt x="5" y="186"/>
                  </a:lnTo>
                  <a:lnTo>
                    <a:pt x="5" y="168"/>
                  </a:lnTo>
                  <a:lnTo>
                    <a:pt x="3" y="151"/>
                  </a:lnTo>
                  <a:lnTo>
                    <a:pt x="3" y="135"/>
                  </a:lnTo>
                  <a:lnTo>
                    <a:pt x="2" y="124"/>
                  </a:lnTo>
                  <a:lnTo>
                    <a:pt x="1" y="104"/>
                  </a:lnTo>
                  <a:lnTo>
                    <a:pt x="1" y="87"/>
                  </a:lnTo>
                  <a:lnTo>
                    <a:pt x="2" y="72"/>
                  </a:lnTo>
                  <a:lnTo>
                    <a:pt x="3" y="59"/>
                  </a:lnTo>
                  <a:lnTo>
                    <a:pt x="5" y="47"/>
                  </a:lnTo>
                  <a:lnTo>
                    <a:pt x="7" y="38"/>
                  </a:lnTo>
                  <a:lnTo>
                    <a:pt x="8" y="29"/>
                  </a:lnTo>
                  <a:lnTo>
                    <a:pt x="11" y="22"/>
                  </a:lnTo>
                  <a:lnTo>
                    <a:pt x="14" y="11"/>
                  </a:lnTo>
                  <a:lnTo>
                    <a:pt x="19" y="3"/>
                  </a:lnTo>
                  <a:lnTo>
                    <a:pt x="25" y="0"/>
                  </a:lnTo>
                  <a:lnTo>
                    <a:pt x="31" y="4"/>
                  </a:lnTo>
                  <a:lnTo>
                    <a:pt x="37" y="11"/>
                  </a:lnTo>
                  <a:lnTo>
                    <a:pt x="45" y="24"/>
                  </a:lnTo>
                  <a:lnTo>
                    <a:pt x="53" y="40"/>
                  </a:lnTo>
                  <a:lnTo>
                    <a:pt x="63" y="61"/>
                  </a:lnTo>
                  <a:lnTo>
                    <a:pt x="72" y="87"/>
                  </a:lnTo>
                  <a:lnTo>
                    <a:pt x="82" y="117"/>
                  </a:lnTo>
                  <a:lnTo>
                    <a:pt x="94" y="151"/>
                  </a:lnTo>
                  <a:lnTo>
                    <a:pt x="106" y="189"/>
                  </a:lnTo>
                  <a:lnTo>
                    <a:pt x="118" y="230"/>
                  </a:lnTo>
                  <a:lnTo>
                    <a:pt x="132" y="276"/>
                  </a:lnTo>
                  <a:lnTo>
                    <a:pt x="146" y="325"/>
                  </a:lnTo>
                  <a:lnTo>
                    <a:pt x="162" y="379"/>
                  </a:lnTo>
                  <a:lnTo>
                    <a:pt x="166" y="392"/>
                  </a:lnTo>
                  <a:lnTo>
                    <a:pt x="169" y="405"/>
                  </a:lnTo>
                  <a:lnTo>
                    <a:pt x="174" y="419"/>
                  </a:lnTo>
                  <a:lnTo>
                    <a:pt x="178" y="432"/>
                  </a:lnTo>
                  <a:lnTo>
                    <a:pt x="181" y="448"/>
                  </a:lnTo>
                  <a:lnTo>
                    <a:pt x="186" y="462"/>
                  </a:lnTo>
                  <a:lnTo>
                    <a:pt x="190" y="477"/>
                  </a:lnTo>
                  <a:lnTo>
                    <a:pt x="193" y="493"/>
                  </a:lnTo>
                  <a:lnTo>
                    <a:pt x="198" y="509"/>
                  </a:lnTo>
                  <a:lnTo>
                    <a:pt x="202" y="524"/>
                  </a:lnTo>
                  <a:lnTo>
                    <a:pt x="204" y="541"/>
                  </a:lnTo>
                  <a:lnTo>
                    <a:pt x="208" y="557"/>
                  </a:lnTo>
                  <a:lnTo>
                    <a:pt x="212" y="574"/>
                  </a:lnTo>
                  <a:lnTo>
                    <a:pt x="214" y="589"/>
                  </a:lnTo>
                  <a:lnTo>
                    <a:pt x="216" y="606"/>
                  </a:lnTo>
                  <a:lnTo>
                    <a:pt x="218" y="622"/>
                  </a:lnTo>
                  <a:close/>
                </a:path>
              </a:pathLst>
            </a:custGeom>
            <a:solidFill>
              <a:srgbClr val="FF9966"/>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59434" name="Freeform 42"/>
            <p:cNvSpPr>
              <a:spLocks noChangeAspect="1"/>
            </p:cNvSpPr>
            <p:nvPr/>
          </p:nvSpPr>
          <p:spPr bwMode="auto">
            <a:xfrm>
              <a:off x="4133" y="2527"/>
              <a:ext cx="173" cy="541"/>
            </a:xfrm>
            <a:custGeom>
              <a:avLst/>
              <a:gdLst>
                <a:gd name="T0" fmla="*/ 218 w 310"/>
                <a:gd name="T1" fmla="*/ 622 h 985"/>
                <a:gd name="T2" fmla="*/ 238 w 310"/>
                <a:gd name="T3" fmla="*/ 643 h 985"/>
                <a:gd name="T4" fmla="*/ 259 w 310"/>
                <a:gd name="T5" fmla="*/ 676 h 985"/>
                <a:gd name="T6" fmla="*/ 278 w 310"/>
                <a:gd name="T7" fmla="*/ 721 h 985"/>
                <a:gd name="T8" fmla="*/ 294 w 310"/>
                <a:gd name="T9" fmla="*/ 767 h 985"/>
                <a:gd name="T10" fmla="*/ 305 w 310"/>
                <a:gd name="T11" fmla="*/ 814 h 985"/>
                <a:gd name="T12" fmla="*/ 310 w 310"/>
                <a:gd name="T13" fmla="*/ 856 h 985"/>
                <a:gd name="T14" fmla="*/ 305 w 310"/>
                <a:gd name="T15" fmla="*/ 887 h 985"/>
                <a:gd name="T16" fmla="*/ 289 w 310"/>
                <a:gd name="T17" fmla="*/ 904 h 985"/>
                <a:gd name="T18" fmla="*/ 277 w 310"/>
                <a:gd name="T19" fmla="*/ 925 h 985"/>
                <a:gd name="T20" fmla="*/ 254 w 310"/>
                <a:gd name="T21" fmla="*/ 951 h 985"/>
                <a:gd name="T22" fmla="*/ 232 w 310"/>
                <a:gd name="T23" fmla="*/ 964 h 985"/>
                <a:gd name="T24" fmla="*/ 213 w 310"/>
                <a:gd name="T25" fmla="*/ 974 h 985"/>
                <a:gd name="T26" fmla="*/ 204 w 310"/>
                <a:gd name="T27" fmla="*/ 981 h 985"/>
                <a:gd name="T28" fmla="*/ 179 w 310"/>
                <a:gd name="T29" fmla="*/ 982 h 985"/>
                <a:gd name="T30" fmla="*/ 140 w 310"/>
                <a:gd name="T31" fmla="*/ 959 h 985"/>
                <a:gd name="T32" fmla="*/ 95 w 310"/>
                <a:gd name="T33" fmla="*/ 917 h 985"/>
                <a:gd name="T34" fmla="*/ 51 w 310"/>
                <a:gd name="T35" fmla="*/ 866 h 985"/>
                <a:gd name="T36" fmla="*/ 45 w 310"/>
                <a:gd name="T37" fmla="*/ 845 h 985"/>
                <a:gd name="T38" fmla="*/ 43 w 310"/>
                <a:gd name="T39" fmla="*/ 790 h 985"/>
                <a:gd name="T40" fmla="*/ 48 w 310"/>
                <a:gd name="T41" fmla="*/ 731 h 985"/>
                <a:gd name="T42" fmla="*/ 52 w 310"/>
                <a:gd name="T43" fmla="*/ 683 h 985"/>
                <a:gd name="T44" fmla="*/ 49 w 310"/>
                <a:gd name="T45" fmla="*/ 669 h 985"/>
                <a:gd name="T46" fmla="*/ 41 w 310"/>
                <a:gd name="T47" fmla="*/ 614 h 985"/>
                <a:gd name="T48" fmla="*/ 31 w 310"/>
                <a:gd name="T49" fmla="*/ 558 h 985"/>
                <a:gd name="T50" fmla="*/ 22 w 310"/>
                <a:gd name="T51" fmla="*/ 501 h 985"/>
                <a:gd name="T52" fmla="*/ 13 w 310"/>
                <a:gd name="T53" fmla="*/ 446 h 985"/>
                <a:gd name="T54" fmla="*/ 7 w 310"/>
                <a:gd name="T55" fmla="*/ 393 h 985"/>
                <a:gd name="T56" fmla="*/ 2 w 310"/>
                <a:gd name="T57" fmla="*/ 343 h 985"/>
                <a:gd name="T58" fmla="*/ 0 w 310"/>
                <a:gd name="T59" fmla="*/ 298 h 985"/>
                <a:gd name="T60" fmla="*/ 1 w 310"/>
                <a:gd name="T61" fmla="*/ 260 h 985"/>
                <a:gd name="T62" fmla="*/ 2 w 310"/>
                <a:gd name="T63" fmla="*/ 242 h 985"/>
                <a:gd name="T64" fmla="*/ 5 w 310"/>
                <a:gd name="T65" fmla="*/ 204 h 985"/>
                <a:gd name="T66" fmla="*/ 5 w 310"/>
                <a:gd name="T67" fmla="*/ 168 h 985"/>
                <a:gd name="T68" fmla="*/ 3 w 310"/>
                <a:gd name="T69" fmla="*/ 135 h 985"/>
                <a:gd name="T70" fmla="*/ 2 w 310"/>
                <a:gd name="T71" fmla="*/ 124 h 985"/>
                <a:gd name="T72" fmla="*/ 1 w 310"/>
                <a:gd name="T73" fmla="*/ 87 h 985"/>
                <a:gd name="T74" fmla="*/ 3 w 310"/>
                <a:gd name="T75" fmla="*/ 59 h 985"/>
                <a:gd name="T76" fmla="*/ 7 w 310"/>
                <a:gd name="T77" fmla="*/ 38 h 985"/>
                <a:gd name="T78" fmla="*/ 11 w 310"/>
                <a:gd name="T79" fmla="*/ 22 h 985"/>
                <a:gd name="T80" fmla="*/ 14 w 310"/>
                <a:gd name="T81" fmla="*/ 11 h 985"/>
                <a:gd name="T82" fmla="*/ 25 w 310"/>
                <a:gd name="T83" fmla="*/ 0 h 985"/>
                <a:gd name="T84" fmla="*/ 37 w 310"/>
                <a:gd name="T85" fmla="*/ 11 h 985"/>
                <a:gd name="T86" fmla="*/ 53 w 310"/>
                <a:gd name="T87" fmla="*/ 40 h 985"/>
                <a:gd name="T88" fmla="*/ 72 w 310"/>
                <a:gd name="T89" fmla="*/ 87 h 985"/>
                <a:gd name="T90" fmla="*/ 94 w 310"/>
                <a:gd name="T91" fmla="*/ 151 h 985"/>
                <a:gd name="T92" fmla="*/ 118 w 310"/>
                <a:gd name="T93" fmla="*/ 230 h 985"/>
                <a:gd name="T94" fmla="*/ 146 w 310"/>
                <a:gd name="T95" fmla="*/ 325 h 985"/>
                <a:gd name="T96" fmla="*/ 162 w 310"/>
                <a:gd name="T97" fmla="*/ 379 h 985"/>
                <a:gd name="T98" fmla="*/ 169 w 310"/>
                <a:gd name="T99" fmla="*/ 405 h 985"/>
                <a:gd name="T100" fmla="*/ 178 w 310"/>
                <a:gd name="T101" fmla="*/ 432 h 985"/>
                <a:gd name="T102" fmla="*/ 186 w 310"/>
                <a:gd name="T103" fmla="*/ 462 h 985"/>
                <a:gd name="T104" fmla="*/ 193 w 310"/>
                <a:gd name="T105" fmla="*/ 493 h 985"/>
                <a:gd name="T106" fmla="*/ 202 w 310"/>
                <a:gd name="T107" fmla="*/ 524 h 985"/>
                <a:gd name="T108" fmla="*/ 208 w 310"/>
                <a:gd name="T109" fmla="*/ 557 h 985"/>
                <a:gd name="T110" fmla="*/ 214 w 310"/>
                <a:gd name="T111" fmla="*/ 589 h 985"/>
                <a:gd name="T112" fmla="*/ 218 w 310"/>
                <a:gd name="T113" fmla="*/ 622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0" h="985">
                  <a:moveTo>
                    <a:pt x="218" y="622"/>
                  </a:moveTo>
                  <a:lnTo>
                    <a:pt x="218" y="622"/>
                  </a:lnTo>
                  <a:lnTo>
                    <a:pt x="227" y="631"/>
                  </a:lnTo>
                  <a:lnTo>
                    <a:pt x="238" y="643"/>
                  </a:lnTo>
                  <a:lnTo>
                    <a:pt x="248" y="658"/>
                  </a:lnTo>
                  <a:lnTo>
                    <a:pt x="259" y="676"/>
                  </a:lnTo>
                  <a:lnTo>
                    <a:pt x="268" y="697"/>
                  </a:lnTo>
                  <a:lnTo>
                    <a:pt x="278" y="721"/>
                  </a:lnTo>
                  <a:lnTo>
                    <a:pt x="287" y="744"/>
                  </a:lnTo>
                  <a:lnTo>
                    <a:pt x="294" y="767"/>
                  </a:lnTo>
                  <a:lnTo>
                    <a:pt x="300" y="791"/>
                  </a:lnTo>
                  <a:lnTo>
                    <a:pt x="305" y="814"/>
                  </a:lnTo>
                  <a:lnTo>
                    <a:pt x="308" y="835"/>
                  </a:lnTo>
                  <a:lnTo>
                    <a:pt x="310" y="856"/>
                  </a:lnTo>
                  <a:lnTo>
                    <a:pt x="308" y="873"/>
                  </a:lnTo>
                  <a:lnTo>
                    <a:pt x="305" y="887"/>
                  </a:lnTo>
                  <a:lnTo>
                    <a:pt x="299" y="898"/>
                  </a:lnTo>
                  <a:lnTo>
                    <a:pt x="289" y="904"/>
                  </a:lnTo>
                  <a:lnTo>
                    <a:pt x="289" y="904"/>
                  </a:lnTo>
                  <a:lnTo>
                    <a:pt x="277" y="925"/>
                  </a:lnTo>
                  <a:lnTo>
                    <a:pt x="265" y="940"/>
                  </a:lnTo>
                  <a:lnTo>
                    <a:pt x="254" y="951"/>
                  </a:lnTo>
                  <a:lnTo>
                    <a:pt x="243" y="959"/>
                  </a:lnTo>
                  <a:lnTo>
                    <a:pt x="232" y="964"/>
                  </a:lnTo>
                  <a:lnTo>
                    <a:pt x="222" y="969"/>
                  </a:lnTo>
                  <a:lnTo>
                    <a:pt x="213" y="974"/>
                  </a:lnTo>
                  <a:lnTo>
                    <a:pt x="204" y="981"/>
                  </a:lnTo>
                  <a:lnTo>
                    <a:pt x="204" y="981"/>
                  </a:lnTo>
                  <a:lnTo>
                    <a:pt x="193" y="985"/>
                  </a:lnTo>
                  <a:lnTo>
                    <a:pt x="179" y="982"/>
                  </a:lnTo>
                  <a:lnTo>
                    <a:pt x="161" y="973"/>
                  </a:lnTo>
                  <a:lnTo>
                    <a:pt x="140" y="959"/>
                  </a:lnTo>
                  <a:lnTo>
                    <a:pt x="118" y="939"/>
                  </a:lnTo>
                  <a:lnTo>
                    <a:pt x="95" y="917"/>
                  </a:lnTo>
                  <a:lnTo>
                    <a:pt x="72" y="892"/>
                  </a:lnTo>
                  <a:lnTo>
                    <a:pt x="51" y="866"/>
                  </a:lnTo>
                  <a:lnTo>
                    <a:pt x="51" y="866"/>
                  </a:lnTo>
                  <a:lnTo>
                    <a:pt x="45" y="845"/>
                  </a:lnTo>
                  <a:lnTo>
                    <a:pt x="43" y="819"/>
                  </a:lnTo>
                  <a:lnTo>
                    <a:pt x="43" y="790"/>
                  </a:lnTo>
                  <a:lnTo>
                    <a:pt x="46" y="760"/>
                  </a:lnTo>
                  <a:lnTo>
                    <a:pt x="48" y="731"/>
                  </a:lnTo>
                  <a:lnTo>
                    <a:pt x="51" y="704"/>
                  </a:lnTo>
                  <a:lnTo>
                    <a:pt x="52" y="683"/>
                  </a:lnTo>
                  <a:lnTo>
                    <a:pt x="49" y="669"/>
                  </a:lnTo>
                  <a:lnTo>
                    <a:pt x="49" y="669"/>
                  </a:lnTo>
                  <a:lnTo>
                    <a:pt x="45" y="641"/>
                  </a:lnTo>
                  <a:lnTo>
                    <a:pt x="41" y="614"/>
                  </a:lnTo>
                  <a:lnTo>
                    <a:pt x="36" y="587"/>
                  </a:lnTo>
                  <a:lnTo>
                    <a:pt x="31" y="558"/>
                  </a:lnTo>
                  <a:lnTo>
                    <a:pt x="26" y="529"/>
                  </a:lnTo>
                  <a:lnTo>
                    <a:pt x="22" y="501"/>
                  </a:lnTo>
                  <a:lnTo>
                    <a:pt x="18" y="474"/>
                  </a:lnTo>
                  <a:lnTo>
                    <a:pt x="13" y="446"/>
                  </a:lnTo>
                  <a:lnTo>
                    <a:pt x="9" y="419"/>
                  </a:lnTo>
                  <a:lnTo>
                    <a:pt x="7" y="393"/>
                  </a:lnTo>
                  <a:lnTo>
                    <a:pt x="3" y="367"/>
                  </a:lnTo>
                  <a:lnTo>
                    <a:pt x="2" y="343"/>
                  </a:lnTo>
                  <a:lnTo>
                    <a:pt x="0" y="320"/>
                  </a:lnTo>
                  <a:lnTo>
                    <a:pt x="0" y="298"/>
                  </a:lnTo>
                  <a:lnTo>
                    <a:pt x="0" y="278"/>
                  </a:lnTo>
                  <a:lnTo>
                    <a:pt x="1" y="260"/>
                  </a:lnTo>
                  <a:lnTo>
                    <a:pt x="1" y="260"/>
                  </a:lnTo>
                  <a:lnTo>
                    <a:pt x="2" y="242"/>
                  </a:lnTo>
                  <a:lnTo>
                    <a:pt x="3" y="224"/>
                  </a:lnTo>
                  <a:lnTo>
                    <a:pt x="5" y="204"/>
                  </a:lnTo>
                  <a:lnTo>
                    <a:pt x="5" y="186"/>
                  </a:lnTo>
                  <a:lnTo>
                    <a:pt x="5" y="168"/>
                  </a:lnTo>
                  <a:lnTo>
                    <a:pt x="3" y="151"/>
                  </a:lnTo>
                  <a:lnTo>
                    <a:pt x="3" y="135"/>
                  </a:lnTo>
                  <a:lnTo>
                    <a:pt x="2" y="124"/>
                  </a:lnTo>
                  <a:lnTo>
                    <a:pt x="2" y="124"/>
                  </a:lnTo>
                  <a:lnTo>
                    <a:pt x="1" y="104"/>
                  </a:lnTo>
                  <a:lnTo>
                    <a:pt x="1" y="87"/>
                  </a:lnTo>
                  <a:lnTo>
                    <a:pt x="2" y="72"/>
                  </a:lnTo>
                  <a:lnTo>
                    <a:pt x="3" y="59"/>
                  </a:lnTo>
                  <a:lnTo>
                    <a:pt x="5" y="47"/>
                  </a:lnTo>
                  <a:lnTo>
                    <a:pt x="7" y="38"/>
                  </a:lnTo>
                  <a:lnTo>
                    <a:pt x="8" y="29"/>
                  </a:lnTo>
                  <a:lnTo>
                    <a:pt x="11" y="22"/>
                  </a:lnTo>
                  <a:lnTo>
                    <a:pt x="11" y="22"/>
                  </a:lnTo>
                  <a:lnTo>
                    <a:pt x="14" y="11"/>
                  </a:lnTo>
                  <a:lnTo>
                    <a:pt x="19" y="3"/>
                  </a:lnTo>
                  <a:lnTo>
                    <a:pt x="25" y="0"/>
                  </a:lnTo>
                  <a:lnTo>
                    <a:pt x="31" y="4"/>
                  </a:lnTo>
                  <a:lnTo>
                    <a:pt x="37" y="11"/>
                  </a:lnTo>
                  <a:lnTo>
                    <a:pt x="45" y="24"/>
                  </a:lnTo>
                  <a:lnTo>
                    <a:pt x="53" y="40"/>
                  </a:lnTo>
                  <a:lnTo>
                    <a:pt x="63" y="61"/>
                  </a:lnTo>
                  <a:lnTo>
                    <a:pt x="72" y="87"/>
                  </a:lnTo>
                  <a:lnTo>
                    <a:pt x="82" y="117"/>
                  </a:lnTo>
                  <a:lnTo>
                    <a:pt x="94" y="151"/>
                  </a:lnTo>
                  <a:lnTo>
                    <a:pt x="106" y="189"/>
                  </a:lnTo>
                  <a:lnTo>
                    <a:pt x="118" y="230"/>
                  </a:lnTo>
                  <a:lnTo>
                    <a:pt x="132" y="276"/>
                  </a:lnTo>
                  <a:lnTo>
                    <a:pt x="146" y="325"/>
                  </a:lnTo>
                  <a:lnTo>
                    <a:pt x="162" y="379"/>
                  </a:lnTo>
                  <a:lnTo>
                    <a:pt x="162" y="379"/>
                  </a:lnTo>
                  <a:lnTo>
                    <a:pt x="166" y="392"/>
                  </a:lnTo>
                  <a:lnTo>
                    <a:pt x="169" y="405"/>
                  </a:lnTo>
                  <a:lnTo>
                    <a:pt x="174" y="419"/>
                  </a:lnTo>
                  <a:lnTo>
                    <a:pt x="178" y="432"/>
                  </a:lnTo>
                  <a:lnTo>
                    <a:pt x="181" y="448"/>
                  </a:lnTo>
                  <a:lnTo>
                    <a:pt x="186" y="462"/>
                  </a:lnTo>
                  <a:lnTo>
                    <a:pt x="190" y="477"/>
                  </a:lnTo>
                  <a:lnTo>
                    <a:pt x="193" y="493"/>
                  </a:lnTo>
                  <a:lnTo>
                    <a:pt x="198" y="509"/>
                  </a:lnTo>
                  <a:lnTo>
                    <a:pt x="202" y="524"/>
                  </a:lnTo>
                  <a:lnTo>
                    <a:pt x="204" y="541"/>
                  </a:lnTo>
                  <a:lnTo>
                    <a:pt x="208" y="557"/>
                  </a:lnTo>
                  <a:lnTo>
                    <a:pt x="212" y="574"/>
                  </a:lnTo>
                  <a:lnTo>
                    <a:pt x="214" y="589"/>
                  </a:lnTo>
                  <a:lnTo>
                    <a:pt x="216" y="606"/>
                  </a:lnTo>
                  <a:lnTo>
                    <a:pt x="218" y="622"/>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35" name="Freeform 43"/>
            <p:cNvSpPr>
              <a:spLocks noChangeAspect="1"/>
            </p:cNvSpPr>
            <p:nvPr/>
          </p:nvSpPr>
          <p:spPr bwMode="auto">
            <a:xfrm>
              <a:off x="4158" y="2860"/>
              <a:ext cx="103" cy="49"/>
            </a:xfrm>
            <a:custGeom>
              <a:avLst/>
              <a:gdLst>
                <a:gd name="T0" fmla="*/ 0 w 185"/>
                <a:gd name="T1" fmla="*/ 90 h 90"/>
                <a:gd name="T2" fmla="*/ 0 w 185"/>
                <a:gd name="T3" fmla="*/ 90 h 90"/>
                <a:gd name="T4" fmla="*/ 17 w 185"/>
                <a:gd name="T5" fmla="*/ 83 h 90"/>
                <a:gd name="T6" fmla="*/ 32 w 185"/>
                <a:gd name="T7" fmla="*/ 76 h 90"/>
                <a:gd name="T8" fmla="*/ 46 w 185"/>
                <a:gd name="T9" fmla="*/ 65 h 90"/>
                <a:gd name="T10" fmla="*/ 59 w 185"/>
                <a:gd name="T11" fmla="*/ 54 h 90"/>
                <a:gd name="T12" fmla="*/ 71 w 185"/>
                <a:gd name="T13" fmla="*/ 42 h 90"/>
                <a:gd name="T14" fmla="*/ 82 w 185"/>
                <a:gd name="T15" fmla="*/ 29 h 90"/>
                <a:gd name="T16" fmla="*/ 94 w 185"/>
                <a:gd name="T17" fmla="*/ 17 h 90"/>
                <a:gd name="T18" fmla="*/ 105 w 185"/>
                <a:gd name="T19" fmla="*/ 7 h 90"/>
                <a:gd name="T20" fmla="*/ 105 w 185"/>
                <a:gd name="T21" fmla="*/ 7 h 90"/>
                <a:gd name="T22" fmla="*/ 113 w 185"/>
                <a:gd name="T23" fmla="*/ 1 h 90"/>
                <a:gd name="T24" fmla="*/ 122 w 185"/>
                <a:gd name="T25" fmla="*/ 0 h 90"/>
                <a:gd name="T26" fmla="*/ 131 w 185"/>
                <a:gd name="T27" fmla="*/ 0 h 90"/>
                <a:gd name="T28" fmla="*/ 142 w 185"/>
                <a:gd name="T29" fmla="*/ 3 h 90"/>
                <a:gd name="T30" fmla="*/ 153 w 185"/>
                <a:gd name="T31" fmla="*/ 7 h 90"/>
                <a:gd name="T32" fmla="*/ 164 w 185"/>
                <a:gd name="T33" fmla="*/ 13 h 90"/>
                <a:gd name="T34" fmla="*/ 175 w 185"/>
                <a:gd name="T35" fmla="*/ 21 h 90"/>
                <a:gd name="T36" fmla="*/ 185 w 185"/>
                <a:gd name="T37" fmla="*/ 2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90">
                  <a:moveTo>
                    <a:pt x="0" y="90"/>
                  </a:moveTo>
                  <a:lnTo>
                    <a:pt x="0" y="90"/>
                  </a:lnTo>
                  <a:lnTo>
                    <a:pt x="17" y="83"/>
                  </a:lnTo>
                  <a:lnTo>
                    <a:pt x="32" y="76"/>
                  </a:lnTo>
                  <a:lnTo>
                    <a:pt x="46" y="65"/>
                  </a:lnTo>
                  <a:lnTo>
                    <a:pt x="59" y="54"/>
                  </a:lnTo>
                  <a:lnTo>
                    <a:pt x="71" y="42"/>
                  </a:lnTo>
                  <a:lnTo>
                    <a:pt x="82" y="29"/>
                  </a:lnTo>
                  <a:lnTo>
                    <a:pt x="94" y="17"/>
                  </a:lnTo>
                  <a:lnTo>
                    <a:pt x="105" y="7"/>
                  </a:lnTo>
                  <a:lnTo>
                    <a:pt x="105" y="7"/>
                  </a:lnTo>
                  <a:lnTo>
                    <a:pt x="113" y="1"/>
                  </a:lnTo>
                  <a:lnTo>
                    <a:pt x="122" y="0"/>
                  </a:lnTo>
                  <a:lnTo>
                    <a:pt x="131" y="0"/>
                  </a:lnTo>
                  <a:lnTo>
                    <a:pt x="142" y="3"/>
                  </a:lnTo>
                  <a:lnTo>
                    <a:pt x="153" y="7"/>
                  </a:lnTo>
                  <a:lnTo>
                    <a:pt x="164" y="13"/>
                  </a:lnTo>
                  <a:lnTo>
                    <a:pt x="175" y="21"/>
                  </a:lnTo>
                  <a:lnTo>
                    <a:pt x="185" y="29"/>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36" name="Freeform 44"/>
            <p:cNvSpPr>
              <a:spLocks noChangeAspect="1" noEditPoints="1"/>
            </p:cNvSpPr>
            <p:nvPr/>
          </p:nvSpPr>
          <p:spPr bwMode="auto">
            <a:xfrm>
              <a:off x="3521" y="2560"/>
              <a:ext cx="331" cy="501"/>
            </a:xfrm>
            <a:custGeom>
              <a:avLst/>
              <a:gdLst>
                <a:gd name="T0" fmla="*/ 132 w 594"/>
                <a:gd name="T1" fmla="*/ 0 h 911"/>
                <a:gd name="T2" fmla="*/ 108 w 594"/>
                <a:gd name="T3" fmla="*/ 18 h 911"/>
                <a:gd name="T4" fmla="*/ 80 w 594"/>
                <a:gd name="T5" fmla="*/ 69 h 911"/>
                <a:gd name="T6" fmla="*/ 57 w 594"/>
                <a:gd name="T7" fmla="*/ 147 h 911"/>
                <a:gd name="T8" fmla="*/ 45 w 594"/>
                <a:gd name="T9" fmla="*/ 240 h 911"/>
                <a:gd name="T10" fmla="*/ 49 w 594"/>
                <a:gd name="T11" fmla="*/ 331 h 911"/>
                <a:gd name="T12" fmla="*/ 53 w 594"/>
                <a:gd name="T13" fmla="*/ 402 h 911"/>
                <a:gd name="T14" fmla="*/ 55 w 594"/>
                <a:gd name="T15" fmla="*/ 472 h 911"/>
                <a:gd name="T16" fmla="*/ 51 w 594"/>
                <a:gd name="T17" fmla="*/ 541 h 911"/>
                <a:gd name="T18" fmla="*/ 35 w 594"/>
                <a:gd name="T19" fmla="*/ 608 h 911"/>
                <a:gd name="T20" fmla="*/ 7 w 594"/>
                <a:gd name="T21" fmla="*/ 673 h 911"/>
                <a:gd name="T22" fmla="*/ 0 w 594"/>
                <a:gd name="T23" fmla="*/ 712 h 911"/>
                <a:gd name="T24" fmla="*/ 12 w 594"/>
                <a:gd name="T25" fmla="*/ 766 h 911"/>
                <a:gd name="T26" fmla="*/ 43 w 594"/>
                <a:gd name="T27" fmla="*/ 825 h 911"/>
                <a:gd name="T28" fmla="*/ 86 w 594"/>
                <a:gd name="T29" fmla="*/ 876 h 911"/>
                <a:gd name="T30" fmla="*/ 140 w 594"/>
                <a:gd name="T31" fmla="*/ 907 h 911"/>
                <a:gd name="T32" fmla="*/ 182 w 594"/>
                <a:gd name="T33" fmla="*/ 908 h 911"/>
                <a:gd name="T34" fmla="*/ 214 w 594"/>
                <a:gd name="T35" fmla="*/ 890 h 911"/>
                <a:gd name="T36" fmla="*/ 247 w 594"/>
                <a:gd name="T37" fmla="*/ 866 h 911"/>
                <a:gd name="T38" fmla="*/ 270 w 594"/>
                <a:gd name="T39" fmla="*/ 855 h 911"/>
                <a:gd name="T40" fmla="*/ 293 w 594"/>
                <a:gd name="T41" fmla="*/ 847 h 911"/>
                <a:gd name="T42" fmla="*/ 322 w 594"/>
                <a:gd name="T43" fmla="*/ 848 h 911"/>
                <a:gd name="T44" fmla="*/ 380 w 594"/>
                <a:gd name="T45" fmla="*/ 878 h 911"/>
                <a:gd name="T46" fmla="*/ 430 w 594"/>
                <a:gd name="T47" fmla="*/ 908 h 911"/>
                <a:gd name="T48" fmla="*/ 484 w 594"/>
                <a:gd name="T49" fmla="*/ 905 h 911"/>
                <a:gd name="T50" fmla="*/ 529 w 594"/>
                <a:gd name="T51" fmla="*/ 881 h 911"/>
                <a:gd name="T52" fmla="*/ 559 w 594"/>
                <a:gd name="T53" fmla="*/ 840 h 911"/>
                <a:gd name="T54" fmla="*/ 577 w 594"/>
                <a:gd name="T55" fmla="*/ 788 h 911"/>
                <a:gd name="T56" fmla="*/ 589 w 594"/>
                <a:gd name="T57" fmla="*/ 731 h 911"/>
                <a:gd name="T58" fmla="*/ 570 w 594"/>
                <a:gd name="T59" fmla="*/ 641 h 911"/>
                <a:gd name="T60" fmla="*/ 534 w 594"/>
                <a:gd name="T61" fmla="*/ 493 h 911"/>
                <a:gd name="T62" fmla="*/ 529 w 594"/>
                <a:gd name="T63" fmla="*/ 353 h 911"/>
                <a:gd name="T64" fmla="*/ 531 w 594"/>
                <a:gd name="T65" fmla="*/ 223 h 911"/>
                <a:gd name="T66" fmla="*/ 512 w 594"/>
                <a:gd name="T67" fmla="*/ 104 h 911"/>
                <a:gd name="T68" fmla="*/ 444 w 594"/>
                <a:gd name="T69" fmla="*/ 3 h 911"/>
                <a:gd name="T70" fmla="*/ 414 w 594"/>
                <a:gd name="T71" fmla="*/ 16 h 911"/>
                <a:gd name="T72" fmla="*/ 398 w 594"/>
                <a:gd name="T73" fmla="*/ 44 h 911"/>
                <a:gd name="T74" fmla="*/ 390 w 594"/>
                <a:gd name="T75" fmla="*/ 87 h 911"/>
                <a:gd name="T76" fmla="*/ 385 w 594"/>
                <a:gd name="T77" fmla="*/ 139 h 911"/>
                <a:gd name="T78" fmla="*/ 376 w 594"/>
                <a:gd name="T79" fmla="*/ 199 h 911"/>
                <a:gd name="T80" fmla="*/ 356 w 594"/>
                <a:gd name="T81" fmla="*/ 279 h 911"/>
                <a:gd name="T82" fmla="*/ 335 w 594"/>
                <a:gd name="T83" fmla="*/ 347 h 911"/>
                <a:gd name="T84" fmla="*/ 317 w 594"/>
                <a:gd name="T85" fmla="*/ 393 h 911"/>
                <a:gd name="T86" fmla="*/ 301 w 594"/>
                <a:gd name="T87" fmla="*/ 418 h 911"/>
                <a:gd name="T88" fmla="*/ 287 w 594"/>
                <a:gd name="T89" fmla="*/ 419 h 911"/>
                <a:gd name="T90" fmla="*/ 276 w 594"/>
                <a:gd name="T91" fmla="*/ 409 h 911"/>
                <a:gd name="T92" fmla="*/ 278 w 594"/>
                <a:gd name="T93" fmla="*/ 418 h 911"/>
                <a:gd name="T94" fmla="*/ 276 w 594"/>
                <a:gd name="T95" fmla="*/ 422 h 911"/>
                <a:gd name="T96" fmla="*/ 259 w 594"/>
                <a:gd name="T97" fmla="*/ 396 h 911"/>
                <a:gd name="T98" fmla="*/ 253 w 594"/>
                <a:gd name="T99" fmla="*/ 359 h 911"/>
                <a:gd name="T100" fmla="*/ 247 w 594"/>
                <a:gd name="T101" fmla="*/ 329 h 911"/>
                <a:gd name="T102" fmla="*/ 231 w 594"/>
                <a:gd name="T103" fmla="*/ 286 h 911"/>
                <a:gd name="T104" fmla="*/ 225 w 594"/>
                <a:gd name="T105" fmla="*/ 251 h 911"/>
                <a:gd name="T106" fmla="*/ 212 w 594"/>
                <a:gd name="T107" fmla="*/ 207 h 911"/>
                <a:gd name="T108" fmla="*/ 194 w 594"/>
                <a:gd name="T109" fmla="*/ 150 h 911"/>
                <a:gd name="T110" fmla="*/ 178 w 594"/>
                <a:gd name="T111" fmla="*/ 90 h 911"/>
                <a:gd name="T112" fmla="*/ 163 w 594"/>
                <a:gd name="T113" fmla="*/ 39 h 911"/>
                <a:gd name="T114" fmla="*/ 151 w 594"/>
                <a:gd name="T115" fmla="*/ 9 h 911"/>
                <a:gd name="T116" fmla="*/ 143 w 594"/>
                <a:gd name="T117" fmla="*/ 12 h 911"/>
                <a:gd name="T118" fmla="*/ 299 w 594"/>
                <a:gd name="T119" fmla="*/ 848 h 911"/>
                <a:gd name="T120" fmla="*/ 304 w 594"/>
                <a:gd name="T121" fmla="*/ 840 h 911"/>
                <a:gd name="T122" fmla="*/ 300 w 594"/>
                <a:gd name="T123" fmla="*/ 787 h 911"/>
                <a:gd name="T124" fmla="*/ 298 w 594"/>
                <a:gd name="T125" fmla="*/ 72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4" h="911">
                  <a:moveTo>
                    <a:pt x="143" y="12"/>
                  </a:moveTo>
                  <a:lnTo>
                    <a:pt x="138" y="4"/>
                  </a:lnTo>
                  <a:lnTo>
                    <a:pt x="132" y="0"/>
                  </a:lnTo>
                  <a:lnTo>
                    <a:pt x="125" y="2"/>
                  </a:lnTo>
                  <a:lnTo>
                    <a:pt x="116" y="8"/>
                  </a:lnTo>
                  <a:lnTo>
                    <a:pt x="108" y="18"/>
                  </a:lnTo>
                  <a:lnTo>
                    <a:pt x="98" y="31"/>
                  </a:lnTo>
                  <a:lnTo>
                    <a:pt x="88" y="50"/>
                  </a:lnTo>
                  <a:lnTo>
                    <a:pt x="80" y="69"/>
                  </a:lnTo>
                  <a:lnTo>
                    <a:pt x="72" y="93"/>
                  </a:lnTo>
                  <a:lnTo>
                    <a:pt x="63" y="119"/>
                  </a:lnTo>
                  <a:lnTo>
                    <a:pt x="57" y="147"/>
                  </a:lnTo>
                  <a:lnTo>
                    <a:pt x="51" y="177"/>
                  </a:lnTo>
                  <a:lnTo>
                    <a:pt x="47" y="208"/>
                  </a:lnTo>
                  <a:lnTo>
                    <a:pt x="45" y="240"/>
                  </a:lnTo>
                  <a:lnTo>
                    <a:pt x="44" y="273"/>
                  </a:lnTo>
                  <a:lnTo>
                    <a:pt x="46" y="307"/>
                  </a:lnTo>
                  <a:lnTo>
                    <a:pt x="49" y="331"/>
                  </a:lnTo>
                  <a:lnTo>
                    <a:pt x="50" y="355"/>
                  </a:lnTo>
                  <a:lnTo>
                    <a:pt x="52" y="379"/>
                  </a:lnTo>
                  <a:lnTo>
                    <a:pt x="53" y="402"/>
                  </a:lnTo>
                  <a:lnTo>
                    <a:pt x="55" y="426"/>
                  </a:lnTo>
                  <a:lnTo>
                    <a:pt x="55" y="449"/>
                  </a:lnTo>
                  <a:lnTo>
                    <a:pt x="55" y="472"/>
                  </a:lnTo>
                  <a:lnTo>
                    <a:pt x="55" y="496"/>
                  </a:lnTo>
                  <a:lnTo>
                    <a:pt x="53" y="518"/>
                  </a:lnTo>
                  <a:lnTo>
                    <a:pt x="51" y="541"/>
                  </a:lnTo>
                  <a:lnTo>
                    <a:pt x="47" y="563"/>
                  </a:lnTo>
                  <a:lnTo>
                    <a:pt x="41" y="585"/>
                  </a:lnTo>
                  <a:lnTo>
                    <a:pt x="35" y="608"/>
                  </a:lnTo>
                  <a:lnTo>
                    <a:pt x="28" y="630"/>
                  </a:lnTo>
                  <a:lnTo>
                    <a:pt x="18" y="652"/>
                  </a:lnTo>
                  <a:lnTo>
                    <a:pt x="7" y="673"/>
                  </a:lnTo>
                  <a:lnTo>
                    <a:pt x="3" y="683"/>
                  </a:lnTo>
                  <a:lnTo>
                    <a:pt x="0" y="696"/>
                  </a:lnTo>
                  <a:lnTo>
                    <a:pt x="0" y="712"/>
                  </a:lnTo>
                  <a:lnTo>
                    <a:pt x="3" y="729"/>
                  </a:lnTo>
                  <a:lnTo>
                    <a:pt x="6" y="747"/>
                  </a:lnTo>
                  <a:lnTo>
                    <a:pt x="12" y="766"/>
                  </a:lnTo>
                  <a:lnTo>
                    <a:pt x="21" y="786"/>
                  </a:lnTo>
                  <a:lnTo>
                    <a:pt x="30" y="805"/>
                  </a:lnTo>
                  <a:lnTo>
                    <a:pt x="43" y="825"/>
                  </a:lnTo>
                  <a:lnTo>
                    <a:pt x="56" y="843"/>
                  </a:lnTo>
                  <a:lnTo>
                    <a:pt x="70" y="860"/>
                  </a:lnTo>
                  <a:lnTo>
                    <a:pt x="86" y="876"/>
                  </a:lnTo>
                  <a:lnTo>
                    <a:pt x="103" y="889"/>
                  </a:lnTo>
                  <a:lnTo>
                    <a:pt x="121" y="899"/>
                  </a:lnTo>
                  <a:lnTo>
                    <a:pt x="140" y="907"/>
                  </a:lnTo>
                  <a:lnTo>
                    <a:pt x="161" y="911"/>
                  </a:lnTo>
                  <a:lnTo>
                    <a:pt x="171" y="911"/>
                  </a:lnTo>
                  <a:lnTo>
                    <a:pt x="182" y="908"/>
                  </a:lnTo>
                  <a:lnTo>
                    <a:pt x="191" y="903"/>
                  </a:lnTo>
                  <a:lnTo>
                    <a:pt x="202" y="898"/>
                  </a:lnTo>
                  <a:lnTo>
                    <a:pt x="214" y="890"/>
                  </a:lnTo>
                  <a:lnTo>
                    <a:pt x="225" y="882"/>
                  </a:lnTo>
                  <a:lnTo>
                    <a:pt x="236" y="874"/>
                  </a:lnTo>
                  <a:lnTo>
                    <a:pt x="247" y="866"/>
                  </a:lnTo>
                  <a:lnTo>
                    <a:pt x="254" y="863"/>
                  </a:lnTo>
                  <a:lnTo>
                    <a:pt x="263" y="859"/>
                  </a:lnTo>
                  <a:lnTo>
                    <a:pt x="270" y="855"/>
                  </a:lnTo>
                  <a:lnTo>
                    <a:pt x="278" y="852"/>
                  </a:lnTo>
                  <a:lnTo>
                    <a:pt x="286" y="850"/>
                  </a:lnTo>
                  <a:lnTo>
                    <a:pt x="293" y="847"/>
                  </a:lnTo>
                  <a:lnTo>
                    <a:pt x="299" y="846"/>
                  </a:lnTo>
                  <a:lnTo>
                    <a:pt x="303" y="846"/>
                  </a:lnTo>
                  <a:lnTo>
                    <a:pt x="322" y="848"/>
                  </a:lnTo>
                  <a:lnTo>
                    <a:pt x="343" y="856"/>
                  </a:lnTo>
                  <a:lnTo>
                    <a:pt x="361" y="866"/>
                  </a:lnTo>
                  <a:lnTo>
                    <a:pt x="380" y="878"/>
                  </a:lnTo>
                  <a:lnTo>
                    <a:pt x="397" y="890"/>
                  </a:lnTo>
                  <a:lnTo>
                    <a:pt x="414" y="900"/>
                  </a:lnTo>
                  <a:lnTo>
                    <a:pt x="430" y="908"/>
                  </a:lnTo>
                  <a:lnTo>
                    <a:pt x="444" y="911"/>
                  </a:lnTo>
                  <a:lnTo>
                    <a:pt x="465" y="909"/>
                  </a:lnTo>
                  <a:lnTo>
                    <a:pt x="484" y="905"/>
                  </a:lnTo>
                  <a:lnTo>
                    <a:pt x="501" y="899"/>
                  </a:lnTo>
                  <a:lnTo>
                    <a:pt x="516" y="891"/>
                  </a:lnTo>
                  <a:lnTo>
                    <a:pt x="529" y="881"/>
                  </a:lnTo>
                  <a:lnTo>
                    <a:pt x="540" y="869"/>
                  </a:lnTo>
                  <a:lnTo>
                    <a:pt x="549" y="855"/>
                  </a:lnTo>
                  <a:lnTo>
                    <a:pt x="559" y="840"/>
                  </a:lnTo>
                  <a:lnTo>
                    <a:pt x="566" y="823"/>
                  </a:lnTo>
                  <a:lnTo>
                    <a:pt x="572" y="807"/>
                  </a:lnTo>
                  <a:lnTo>
                    <a:pt x="577" y="788"/>
                  </a:lnTo>
                  <a:lnTo>
                    <a:pt x="582" y="770"/>
                  </a:lnTo>
                  <a:lnTo>
                    <a:pt x="586" y="751"/>
                  </a:lnTo>
                  <a:lnTo>
                    <a:pt x="589" y="731"/>
                  </a:lnTo>
                  <a:lnTo>
                    <a:pt x="592" y="712"/>
                  </a:lnTo>
                  <a:lnTo>
                    <a:pt x="594" y="692"/>
                  </a:lnTo>
                  <a:lnTo>
                    <a:pt x="570" y="641"/>
                  </a:lnTo>
                  <a:lnTo>
                    <a:pt x="553" y="592"/>
                  </a:lnTo>
                  <a:lnTo>
                    <a:pt x="541" y="543"/>
                  </a:lnTo>
                  <a:lnTo>
                    <a:pt x="534" y="493"/>
                  </a:lnTo>
                  <a:lnTo>
                    <a:pt x="530" y="445"/>
                  </a:lnTo>
                  <a:lnTo>
                    <a:pt x="529" y="398"/>
                  </a:lnTo>
                  <a:lnTo>
                    <a:pt x="529" y="353"/>
                  </a:lnTo>
                  <a:lnTo>
                    <a:pt x="530" y="308"/>
                  </a:lnTo>
                  <a:lnTo>
                    <a:pt x="531" y="264"/>
                  </a:lnTo>
                  <a:lnTo>
                    <a:pt x="531" y="223"/>
                  </a:lnTo>
                  <a:lnTo>
                    <a:pt x="528" y="181"/>
                  </a:lnTo>
                  <a:lnTo>
                    <a:pt x="522" y="142"/>
                  </a:lnTo>
                  <a:lnTo>
                    <a:pt x="512" y="104"/>
                  </a:lnTo>
                  <a:lnTo>
                    <a:pt x="496" y="69"/>
                  </a:lnTo>
                  <a:lnTo>
                    <a:pt x="473" y="35"/>
                  </a:lnTo>
                  <a:lnTo>
                    <a:pt x="444" y="3"/>
                  </a:lnTo>
                  <a:lnTo>
                    <a:pt x="432" y="5"/>
                  </a:lnTo>
                  <a:lnTo>
                    <a:pt x="422" y="9"/>
                  </a:lnTo>
                  <a:lnTo>
                    <a:pt x="414" y="16"/>
                  </a:lnTo>
                  <a:lnTo>
                    <a:pt x="407" y="24"/>
                  </a:lnTo>
                  <a:lnTo>
                    <a:pt x="402" y="33"/>
                  </a:lnTo>
                  <a:lnTo>
                    <a:pt x="398" y="44"/>
                  </a:lnTo>
                  <a:lnTo>
                    <a:pt x="395" y="57"/>
                  </a:lnTo>
                  <a:lnTo>
                    <a:pt x="392" y="72"/>
                  </a:lnTo>
                  <a:lnTo>
                    <a:pt x="390" y="87"/>
                  </a:lnTo>
                  <a:lnTo>
                    <a:pt x="388" y="103"/>
                  </a:lnTo>
                  <a:lnTo>
                    <a:pt x="386" y="121"/>
                  </a:lnTo>
                  <a:lnTo>
                    <a:pt x="385" y="139"/>
                  </a:lnTo>
                  <a:lnTo>
                    <a:pt x="382" y="159"/>
                  </a:lnTo>
                  <a:lnTo>
                    <a:pt x="380" y="178"/>
                  </a:lnTo>
                  <a:lnTo>
                    <a:pt x="376" y="199"/>
                  </a:lnTo>
                  <a:lnTo>
                    <a:pt x="372" y="220"/>
                  </a:lnTo>
                  <a:lnTo>
                    <a:pt x="363" y="251"/>
                  </a:lnTo>
                  <a:lnTo>
                    <a:pt x="356" y="279"/>
                  </a:lnTo>
                  <a:lnTo>
                    <a:pt x="349" y="305"/>
                  </a:lnTo>
                  <a:lnTo>
                    <a:pt x="343" y="328"/>
                  </a:lnTo>
                  <a:lnTo>
                    <a:pt x="335" y="347"/>
                  </a:lnTo>
                  <a:lnTo>
                    <a:pt x="329" y="366"/>
                  </a:lnTo>
                  <a:lnTo>
                    <a:pt x="323" y="381"/>
                  </a:lnTo>
                  <a:lnTo>
                    <a:pt x="317" y="393"/>
                  </a:lnTo>
                  <a:lnTo>
                    <a:pt x="312" y="403"/>
                  </a:lnTo>
                  <a:lnTo>
                    <a:pt x="306" y="411"/>
                  </a:lnTo>
                  <a:lnTo>
                    <a:pt x="301" y="418"/>
                  </a:lnTo>
                  <a:lnTo>
                    <a:pt x="297" y="420"/>
                  </a:lnTo>
                  <a:lnTo>
                    <a:pt x="292" y="422"/>
                  </a:lnTo>
                  <a:lnTo>
                    <a:pt x="287" y="419"/>
                  </a:lnTo>
                  <a:lnTo>
                    <a:pt x="282" y="416"/>
                  </a:lnTo>
                  <a:lnTo>
                    <a:pt x="277" y="410"/>
                  </a:lnTo>
                  <a:lnTo>
                    <a:pt x="276" y="409"/>
                  </a:lnTo>
                  <a:lnTo>
                    <a:pt x="276" y="410"/>
                  </a:lnTo>
                  <a:lnTo>
                    <a:pt x="277" y="414"/>
                  </a:lnTo>
                  <a:lnTo>
                    <a:pt x="278" y="418"/>
                  </a:lnTo>
                  <a:lnTo>
                    <a:pt x="280" y="422"/>
                  </a:lnTo>
                  <a:lnTo>
                    <a:pt x="278" y="423"/>
                  </a:lnTo>
                  <a:lnTo>
                    <a:pt x="276" y="422"/>
                  </a:lnTo>
                  <a:lnTo>
                    <a:pt x="270" y="415"/>
                  </a:lnTo>
                  <a:lnTo>
                    <a:pt x="264" y="406"/>
                  </a:lnTo>
                  <a:lnTo>
                    <a:pt x="259" y="396"/>
                  </a:lnTo>
                  <a:lnTo>
                    <a:pt x="257" y="384"/>
                  </a:lnTo>
                  <a:lnTo>
                    <a:pt x="255" y="372"/>
                  </a:lnTo>
                  <a:lnTo>
                    <a:pt x="253" y="359"/>
                  </a:lnTo>
                  <a:lnTo>
                    <a:pt x="252" y="347"/>
                  </a:lnTo>
                  <a:lnTo>
                    <a:pt x="249" y="337"/>
                  </a:lnTo>
                  <a:lnTo>
                    <a:pt x="247" y="329"/>
                  </a:lnTo>
                  <a:lnTo>
                    <a:pt x="238" y="314"/>
                  </a:lnTo>
                  <a:lnTo>
                    <a:pt x="234" y="299"/>
                  </a:lnTo>
                  <a:lnTo>
                    <a:pt x="231" y="286"/>
                  </a:lnTo>
                  <a:lnTo>
                    <a:pt x="229" y="275"/>
                  </a:lnTo>
                  <a:lnTo>
                    <a:pt x="228" y="263"/>
                  </a:lnTo>
                  <a:lnTo>
                    <a:pt x="225" y="251"/>
                  </a:lnTo>
                  <a:lnTo>
                    <a:pt x="223" y="238"/>
                  </a:lnTo>
                  <a:lnTo>
                    <a:pt x="218" y="224"/>
                  </a:lnTo>
                  <a:lnTo>
                    <a:pt x="212" y="207"/>
                  </a:lnTo>
                  <a:lnTo>
                    <a:pt x="206" y="189"/>
                  </a:lnTo>
                  <a:lnTo>
                    <a:pt x="200" y="169"/>
                  </a:lnTo>
                  <a:lnTo>
                    <a:pt x="194" y="150"/>
                  </a:lnTo>
                  <a:lnTo>
                    <a:pt x="189" y="129"/>
                  </a:lnTo>
                  <a:lnTo>
                    <a:pt x="183" y="109"/>
                  </a:lnTo>
                  <a:lnTo>
                    <a:pt x="178" y="90"/>
                  </a:lnTo>
                  <a:lnTo>
                    <a:pt x="173" y="70"/>
                  </a:lnTo>
                  <a:lnTo>
                    <a:pt x="168" y="54"/>
                  </a:lnTo>
                  <a:lnTo>
                    <a:pt x="163" y="39"/>
                  </a:lnTo>
                  <a:lnTo>
                    <a:pt x="160" y="26"/>
                  </a:lnTo>
                  <a:lnTo>
                    <a:pt x="156" y="16"/>
                  </a:lnTo>
                  <a:lnTo>
                    <a:pt x="151" y="9"/>
                  </a:lnTo>
                  <a:lnTo>
                    <a:pt x="149" y="5"/>
                  </a:lnTo>
                  <a:lnTo>
                    <a:pt x="145" y="7"/>
                  </a:lnTo>
                  <a:lnTo>
                    <a:pt x="143" y="12"/>
                  </a:lnTo>
                  <a:close/>
                  <a:moveTo>
                    <a:pt x="303" y="852"/>
                  </a:moveTo>
                  <a:lnTo>
                    <a:pt x="304" y="850"/>
                  </a:lnTo>
                  <a:lnTo>
                    <a:pt x="299" y="848"/>
                  </a:lnTo>
                  <a:lnTo>
                    <a:pt x="295" y="848"/>
                  </a:lnTo>
                  <a:lnTo>
                    <a:pt x="300" y="846"/>
                  </a:lnTo>
                  <a:lnTo>
                    <a:pt x="304" y="840"/>
                  </a:lnTo>
                  <a:lnTo>
                    <a:pt x="304" y="827"/>
                  </a:lnTo>
                  <a:lnTo>
                    <a:pt x="303" y="809"/>
                  </a:lnTo>
                  <a:lnTo>
                    <a:pt x="300" y="787"/>
                  </a:lnTo>
                  <a:lnTo>
                    <a:pt x="297" y="764"/>
                  </a:lnTo>
                  <a:lnTo>
                    <a:pt x="295" y="742"/>
                  </a:lnTo>
                  <a:lnTo>
                    <a:pt x="298" y="721"/>
                  </a:lnTo>
                  <a:lnTo>
                    <a:pt x="303" y="705"/>
                  </a:lnTo>
                  <a:lnTo>
                    <a:pt x="303" y="852"/>
                  </a:lnTo>
                  <a:close/>
                </a:path>
              </a:pathLst>
            </a:custGeom>
            <a:solidFill>
              <a:srgbClr val="FF9966"/>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59437" name="Freeform 45"/>
            <p:cNvSpPr>
              <a:spLocks noChangeAspect="1"/>
            </p:cNvSpPr>
            <p:nvPr/>
          </p:nvSpPr>
          <p:spPr bwMode="auto">
            <a:xfrm>
              <a:off x="3521" y="2560"/>
              <a:ext cx="331" cy="501"/>
            </a:xfrm>
            <a:custGeom>
              <a:avLst/>
              <a:gdLst>
                <a:gd name="T0" fmla="*/ 138 w 594"/>
                <a:gd name="T1" fmla="*/ 4 h 911"/>
                <a:gd name="T2" fmla="*/ 116 w 594"/>
                <a:gd name="T3" fmla="*/ 8 h 911"/>
                <a:gd name="T4" fmla="*/ 88 w 594"/>
                <a:gd name="T5" fmla="*/ 50 h 911"/>
                <a:gd name="T6" fmla="*/ 63 w 594"/>
                <a:gd name="T7" fmla="*/ 119 h 911"/>
                <a:gd name="T8" fmla="*/ 47 w 594"/>
                <a:gd name="T9" fmla="*/ 208 h 911"/>
                <a:gd name="T10" fmla="*/ 46 w 594"/>
                <a:gd name="T11" fmla="*/ 307 h 911"/>
                <a:gd name="T12" fmla="*/ 50 w 594"/>
                <a:gd name="T13" fmla="*/ 355 h 911"/>
                <a:gd name="T14" fmla="*/ 55 w 594"/>
                <a:gd name="T15" fmla="*/ 426 h 911"/>
                <a:gd name="T16" fmla="*/ 55 w 594"/>
                <a:gd name="T17" fmla="*/ 496 h 911"/>
                <a:gd name="T18" fmla="*/ 47 w 594"/>
                <a:gd name="T19" fmla="*/ 563 h 911"/>
                <a:gd name="T20" fmla="*/ 28 w 594"/>
                <a:gd name="T21" fmla="*/ 630 h 911"/>
                <a:gd name="T22" fmla="*/ 7 w 594"/>
                <a:gd name="T23" fmla="*/ 673 h 911"/>
                <a:gd name="T24" fmla="*/ 0 w 594"/>
                <a:gd name="T25" fmla="*/ 712 h 911"/>
                <a:gd name="T26" fmla="*/ 12 w 594"/>
                <a:gd name="T27" fmla="*/ 766 h 911"/>
                <a:gd name="T28" fmla="*/ 43 w 594"/>
                <a:gd name="T29" fmla="*/ 825 h 911"/>
                <a:gd name="T30" fmla="*/ 86 w 594"/>
                <a:gd name="T31" fmla="*/ 876 h 911"/>
                <a:gd name="T32" fmla="*/ 140 w 594"/>
                <a:gd name="T33" fmla="*/ 907 h 911"/>
                <a:gd name="T34" fmla="*/ 171 w 594"/>
                <a:gd name="T35" fmla="*/ 911 h 911"/>
                <a:gd name="T36" fmla="*/ 202 w 594"/>
                <a:gd name="T37" fmla="*/ 898 h 911"/>
                <a:gd name="T38" fmla="*/ 236 w 594"/>
                <a:gd name="T39" fmla="*/ 874 h 911"/>
                <a:gd name="T40" fmla="*/ 254 w 594"/>
                <a:gd name="T41" fmla="*/ 863 h 911"/>
                <a:gd name="T42" fmla="*/ 278 w 594"/>
                <a:gd name="T43" fmla="*/ 852 h 911"/>
                <a:gd name="T44" fmla="*/ 299 w 594"/>
                <a:gd name="T45" fmla="*/ 846 h 911"/>
                <a:gd name="T46" fmla="*/ 322 w 594"/>
                <a:gd name="T47" fmla="*/ 848 h 911"/>
                <a:gd name="T48" fmla="*/ 380 w 594"/>
                <a:gd name="T49" fmla="*/ 878 h 911"/>
                <a:gd name="T50" fmla="*/ 430 w 594"/>
                <a:gd name="T51" fmla="*/ 908 h 911"/>
                <a:gd name="T52" fmla="*/ 465 w 594"/>
                <a:gd name="T53" fmla="*/ 909 h 911"/>
                <a:gd name="T54" fmla="*/ 516 w 594"/>
                <a:gd name="T55" fmla="*/ 891 h 911"/>
                <a:gd name="T56" fmla="*/ 549 w 594"/>
                <a:gd name="T57" fmla="*/ 855 h 911"/>
                <a:gd name="T58" fmla="*/ 572 w 594"/>
                <a:gd name="T59" fmla="*/ 807 h 911"/>
                <a:gd name="T60" fmla="*/ 586 w 594"/>
                <a:gd name="T61" fmla="*/ 751 h 911"/>
                <a:gd name="T62" fmla="*/ 594 w 594"/>
                <a:gd name="T63" fmla="*/ 692 h 911"/>
                <a:gd name="T64" fmla="*/ 553 w 594"/>
                <a:gd name="T65" fmla="*/ 592 h 911"/>
                <a:gd name="T66" fmla="*/ 530 w 594"/>
                <a:gd name="T67" fmla="*/ 445 h 911"/>
                <a:gd name="T68" fmla="*/ 530 w 594"/>
                <a:gd name="T69" fmla="*/ 308 h 911"/>
                <a:gd name="T70" fmla="*/ 528 w 594"/>
                <a:gd name="T71" fmla="*/ 181 h 911"/>
                <a:gd name="T72" fmla="*/ 496 w 594"/>
                <a:gd name="T73" fmla="*/ 69 h 911"/>
                <a:gd name="T74" fmla="*/ 444 w 594"/>
                <a:gd name="T75" fmla="*/ 3 h 911"/>
                <a:gd name="T76" fmla="*/ 414 w 594"/>
                <a:gd name="T77" fmla="*/ 16 h 911"/>
                <a:gd name="T78" fmla="*/ 398 w 594"/>
                <a:gd name="T79" fmla="*/ 44 h 911"/>
                <a:gd name="T80" fmla="*/ 390 w 594"/>
                <a:gd name="T81" fmla="*/ 87 h 911"/>
                <a:gd name="T82" fmla="*/ 385 w 594"/>
                <a:gd name="T83" fmla="*/ 139 h 911"/>
                <a:gd name="T84" fmla="*/ 376 w 594"/>
                <a:gd name="T85" fmla="*/ 199 h 911"/>
                <a:gd name="T86" fmla="*/ 363 w 594"/>
                <a:gd name="T87" fmla="*/ 251 h 911"/>
                <a:gd name="T88" fmla="*/ 343 w 594"/>
                <a:gd name="T89" fmla="*/ 328 h 911"/>
                <a:gd name="T90" fmla="*/ 323 w 594"/>
                <a:gd name="T91" fmla="*/ 381 h 911"/>
                <a:gd name="T92" fmla="*/ 306 w 594"/>
                <a:gd name="T93" fmla="*/ 411 h 911"/>
                <a:gd name="T94" fmla="*/ 292 w 594"/>
                <a:gd name="T95" fmla="*/ 422 h 911"/>
                <a:gd name="T96" fmla="*/ 277 w 594"/>
                <a:gd name="T97" fmla="*/ 410 h 911"/>
                <a:gd name="T98" fmla="*/ 276 w 594"/>
                <a:gd name="T99" fmla="*/ 410 h 911"/>
                <a:gd name="T100" fmla="*/ 280 w 594"/>
                <a:gd name="T101" fmla="*/ 422 h 911"/>
                <a:gd name="T102" fmla="*/ 270 w 594"/>
                <a:gd name="T103" fmla="*/ 415 h 911"/>
                <a:gd name="T104" fmla="*/ 259 w 594"/>
                <a:gd name="T105" fmla="*/ 396 h 911"/>
                <a:gd name="T106" fmla="*/ 253 w 594"/>
                <a:gd name="T107" fmla="*/ 359 h 911"/>
                <a:gd name="T108" fmla="*/ 247 w 594"/>
                <a:gd name="T109" fmla="*/ 329 h 911"/>
                <a:gd name="T110" fmla="*/ 234 w 594"/>
                <a:gd name="T111" fmla="*/ 299 h 911"/>
                <a:gd name="T112" fmla="*/ 228 w 594"/>
                <a:gd name="T113" fmla="*/ 263 h 911"/>
                <a:gd name="T114" fmla="*/ 218 w 594"/>
                <a:gd name="T115" fmla="*/ 224 h 911"/>
                <a:gd name="T116" fmla="*/ 206 w 594"/>
                <a:gd name="T117" fmla="*/ 189 h 911"/>
                <a:gd name="T118" fmla="*/ 189 w 594"/>
                <a:gd name="T119" fmla="*/ 129 h 911"/>
                <a:gd name="T120" fmla="*/ 173 w 594"/>
                <a:gd name="T121" fmla="*/ 70 h 911"/>
                <a:gd name="T122" fmla="*/ 160 w 594"/>
                <a:gd name="T123" fmla="*/ 26 h 911"/>
                <a:gd name="T124" fmla="*/ 149 w 594"/>
                <a:gd name="T125" fmla="*/ 5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4" h="911">
                  <a:moveTo>
                    <a:pt x="143" y="12"/>
                  </a:moveTo>
                  <a:lnTo>
                    <a:pt x="143" y="12"/>
                  </a:lnTo>
                  <a:lnTo>
                    <a:pt x="138" y="4"/>
                  </a:lnTo>
                  <a:lnTo>
                    <a:pt x="132" y="0"/>
                  </a:lnTo>
                  <a:lnTo>
                    <a:pt x="125" y="2"/>
                  </a:lnTo>
                  <a:lnTo>
                    <a:pt x="116" y="8"/>
                  </a:lnTo>
                  <a:lnTo>
                    <a:pt x="108" y="18"/>
                  </a:lnTo>
                  <a:lnTo>
                    <a:pt x="98" y="31"/>
                  </a:lnTo>
                  <a:lnTo>
                    <a:pt x="88" y="50"/>
                  </a:lnTo>
                  <a:lnTo>
                    <a:pt x="80" y="69"/>
                  </a:lnTo>
                  <a:lnTo>
                    <a:pt x="72" y="93"/>
                  </a:lnTo>
                  <a:lnTo>
                    <a:pt x="63" y="119"/>
                  </a:lnTo>
                  <a:lnTo>
                    <a:pt x="57" y="147"/>
                  </a:lnTo>
                  <a:lnTo>
                    <a:pt x="51" y="177"/>
                  </a:lnTo>
                  <a:lnTo>
                    <a:pt x="47" y="208"/>
                  </a:lnTo>
                  <a:lnTo>
                    <a:pt x="45" y="240"/>
                  </a:lnTo>
                  <a:lnTo>
                    <a:pt x="44" y="273"/>
                  </a:lnTo>
                  <a:lnTo>
                    <a:pt x="46" y="307"/>
                  </a:lnTo>
                  <a:lnTo>
                    <a:pt x="46" y="307"/>
                  </a:lnTo>
                  <a:lnTo>
                    <a:pt x="49" y="331"/>
                  </a:lnTo>
                  <a:lnTo>
                    <a:pt x="50" y="355"/>
                  </a:lnTo>
                  <a:lnTo>
                    <a:pt x="52" y="379"/>
                  </a:lnTo>
                  <a:lnTo>
                    <a:pt x="53" y="402"/>
                  </a:lnTo>
                  <a:lnTo>
                    <a:pt x="55" y="426"/>
                  </a:lnTo>
                  <a:lnTo>
                    <a:pt x="55" y="449"/>
                  </a:lnTo>
                  <a:lnTo>
                    <a:pt x="55" y="472"/>
                  </a:lnTo>
                  <a:lnTo>
                    <a:pt x="55" y="496"/>
                  </a:lnTo>
                  <a:lnTo>
                    <a:pt x="53" y="518"/>
                  </a:lnTo>
                  <a:lnTo>
                    <a:pt x="51" y="541"/>
                  </a:lnTo>
                  <a:lnTo>
                    <a:pt x="47" y="563"/>
                  </a:lnTo>
                  <a:lnTo>
                    <a:pt x="41" y="585"/>
                  </a:lnTo>
                  <a:lnTo>
                    <a:pt x="35" y="608"/>
                  </a:lnTo>
                  <a:lnTo>
                    <a:pt x="28" y="630"/>
                  </a:lnTo>
                  <a:lnTo>
                    <a:pt x="18" y="652"/>
                  </a:lnTo>
                  <a:lnTo>
                    <a:pt x="7" y="673"/>
                  </a:lnTo>
                  <a:lnTo>
                    <a:pt x="7" y="673"/>
                  </a:lnTo>
                  <a:lnTo>
                    <a:pt x="3" y="683"/>
                  </a:lnTo>
                  <a:lnTo>
                    <a:pt x="0" y="696"/>
                  </a:lnTo>
                  <a:lnTo>
                    <a:pt x="0" y="712"/>
                  </a:lnTo>
                  <a:lnTo>
                    <a:pt x="3" y="729"/>
                  </a:lnTo>
                  <a:lnTo>
                    <a:pt x="6" y="747"/>
                  </a:lnTo>
                  <a:lnTo>
                    <a:pt x="12" y="766"/>
                  </a:lnTo>
                  <a:lnTo>
                    <a:pt x="21" y="786"/>
                  </a:lnTo>
                  <a:lnTo>
                    <a:pt x="30" y="805"/>
                  </a:lnTo>
                  <a:lnTo>
                    <a:pt x="43" y="825"/>
                  </a:lnTo>
                  <a:lnTo>
                    <a:pt x="56" y="843"/>
                  </a:lnTo>
                  <a:lnTo>
                    <a:pt x="70" y="860"/>
                  </a:lnTo>
                  <a:lnTo>
                    <a:pt x="86" y="876"/>
                  </a:lnTo>
                  <a:lnTo>
                    <a:pt x="103" y="889"/>
                  </a:lnTo>
                  <a:lnTo>
                    <a:pt x="121" y="899"/>
                  </a:lnTo>
                  <a:lnTo>
                    <a:pt x="140" y="907"/>
                  </a:lnTo>
                  <a:lnTo>
                    <a:pt x="161" y="911"/>
                  </a:lnTo>
                  <a:lnTo>
                    <a:pt x="161" y="911"/>
                  </a:lnTo>
                  <a:lnTo>
                    <a:pt x="171" y="911"/>
                  </a:lnTo>
                  <a:lnTo>
                    <a:pt x="182" y="908"/>
                  </a:lnTo>
                  <a:lnTo>
                    <a:pt x="191" y="903"/>
                  </a:lnTo>
                  <a:lnTo>
                    <a:pt x="202" y="898"/>
                  </a:lnTo>
                  <a:lnTo>
                    <a:pt x="214" y="890"/>
                  </a:lnTo>
                  <a:lnTo>
                    <a:pt x="225" y="882"/>
                  </a:lnTo>
                  <a:lnTo>
                    <a:pt x="236" y="874"/>
                  </a:lnTo>
                  <a:lnTo>
                    <a:pt x="247" y="866"/>
                  </a:lnTo>
                  <a:lnTo>
                    <a:pt x="247" y="866"/>
                  </a:lnTo>
                  <a:lnTo>
                    <a:pt x="254" y="863"/>
                  </a:lnTo>
                  <a:lnTo>
                    <a:pt x="263" y="859"/>
                  </a:lnTo>
                  <a:lnTo>
                    <a:pt x="270" y="855"/>
                  </a:lnTo>
                  <a:lnTo>
                    <a:pt x="278" y="852"/>
                  </a:lnTo>
                  <a:lnTo>
                    <a:pt x="286" y="850"/>
                  </a:lnTo>
                  <a:lnTo>
                    <a:pt x="293" y="847"/>
                  </a:lnTo>
                  <a:lnTo>
                    <a:pt x="299" y="846"/>
                  </a:lnTo>
                  <a:lnTo>
                    <a:pt x="303" y="846"/>
                  </a:lnTo>
                  <a:lnTo>
                    <a:pt x="303" y="846"/>
                  </a:lnTo>
                  <a:lnTo>
                    <a:pt x="322" y="848"/>
                  </a:lnTo>
                  <a:lnTo>
                    <a:pt x="343" y="856"/>
                  </a:lnTo>
                  <a:lnTo>
                    <a:pt x="361" y="866"/>
                  </a:lnTo>
                  <a:lnTo>
                    <a:pt x="380" y="878"/>
                  </a:lnTo>
                  <a:lnTo>
                    <a:pt x="397" y="890"/>
                  </a:lnTo>
                  <a:lnTo>
                    <a:pt x="414" y="900"/>
                  </a:lnTo>
                  <a:lnTo>
                    <a:pt x="430" y="908"/>
                  </a:lnTo>
                  <a:lnTo>
                    <a:pt x="444" y="911"/>
                  </a:lnTo>
                  <a:lnTo>
                    <a:pt x="444" y="911"/>
                  </a:lnTo>
                  <a:lnTo>
                    <a:pt x="465" y="909"/>
                  </a:lnTo>
                  <a:lnTo>
                    <a:pt x="484" y="905"/>
                  </a:lnTo>
                  <a:lnTo>
                    <a:pt x="501" y="899"/>
                  </a:lnTo>
                  <a:lnTo>
                    <a:pt x="516" y="891"/>
                  </a:lnTo>
                  <a:lnTo>
                    <a:pt x="529" y="881"/>
                  </a:lnTo>
                  <a:lnTo>
                    <a:pt x="540" y="869"/>
                  </a:lnTo>
                  <a:lnTo>
                    <a:pt x="549" y="855"/>
                  </a:lnTo>
                  <a:lnTo>
                    <a:pt x="559" y="840"/>
                  </a:lnTo>
                  <a:lnTo>
                    <a:pt x="566" y="823"/>
                  </a:lnTo>
                  <a:lnTo>
                    <a:pt x="572" y="807"/>
                  </a:lnTo>
                  <a:lnTo>
                    <a:pt x="577" y="788"/>
                  </a:lnTo>
                  <a:lnTo>
                    <a:pt x="582" y="770"/>
                  </a:lnTo>
                  <a:lnTo>
                    <a:pt x="586" y="751"/>
                  </a:lnTo>
                  <a:lnTo>
                    <a:pt x="589" y="731"/>
                  </a:lnTo>
                  <a:lnTo>
                    <a:pt x="592" y="712"/>
                  </a:lnTo>
                  <a:lnTo>
                    <a:pt x="594" y="692"/>
                  </a:lnTo>
                  <a:lnTo>
                    <a:pt x="594" y="692"/>
                  </a:lnTo>
                  <a:lnTo>
                    <a:pt x="570" y="641"/>
                  </a:lnTo>
                  <a:lnTo>
                    <a:pt x="553" y="592"/>
                  </a:lnTo>
                  <a:lnTo>
                    <a:pt x="541" y="543"/>
                  </a:lnTo>
                  <a:lnTo>
                    <a:pt x="534" y="493"/>
                  </a:lnTo>
                  <a:lnTo>
                    <a:pt x="530" y="445"/>
                  </a:lnTo>
                  <a:lnTo>
                    <a:pt x="529" y="398"/>
                  </a:lnTo>
                  <a:lnTo>
                    <a:pt x="529" y="353"/>
                  </a:lnTo>
                  <a:lnTo>
                    <a:pt x="530" y="308"/>
                  </a:lnTo>
                  <a:lnTo>
                    <a:pt x="531" y="264"/>
                  </a:lnTo>
                  <a:lnTo>
                    <a:pt x="531" y="223"/>
                  </a:lnTo>
                  <a:lnTo>
                    <a:pt x="528" y="181"/>
                  </a:lnTo>
                  <a:lnTo>
                    <a:pt x="522" y="142"/>
                  </a:lnTo>
                  <a:lnTo>
                    <a:pt x="512" y="104"/>
                  </a:lnTo>
                  <a:lnTo>
                    <a:pt x="496" y="69"/>
                  </a:lnTo>
                  <a:lnTo>
                    <a:pt x="473" y="35"/>
                  </a:lnTo>
                  <a:lnTo>
                    <a:pt x="444" y="3"/>
                  </a:lnTo>
                  <a:lnTo>
                    <a:pt x="444" y="3"/>
                  </a:lnTo>
                  <a:lnTo>
                    <a:pt x="432" y="5"/>
                  </a:lnTo>
                  <a:lnTo>
                    <a:pt x="422" y="9"/>
                  </a:lnTo>
                  <a:lnTo>
                    <a:pt x="414" y="16"/>
                  </a:lnTo>
                  <a:lnTo>
                    <a:pt x="407" y="24"/>
                  </a:lnTo>
                  <a:lnTo>
                    <a:pt x="402" y="33"/>
                  </a:lnTo>
                  <a:lnTo>
                    <a:pt x="398" y="44"/>
                  </a:lnTo>
                  <a:lnTo>
                    <a:pt x="395" y="57"/>
                  </a:lnTo>
                  <a:lnTo>
                    <a:pt x="392" y="72"/>
                  </a:lnTo>
                  <a:lnTo>
                    <a:pt x="390" y="87"/>
                  </a:lnTo>
                  <a:lnTo>
                    <a:pt x="388" y="103"/>
                  </a:lnTo>
                  <a:lnTo>
                    <a:pt x="386" y="121"/>
                  </a:lnTo>
                  <a:lnTo>
                    <a:pt x="385" y="139"/>
                  </a:lnTo>
                  <a:lnTo>
                    <a:pt x="382" y="159"/>
                  </a:lnTo>
                  <a:lnTo>
                    <a:pt x="380" y="178"/>
                  </a:lnTo>
                  <a:lnTo>
                    <a:pt x="376" y="199"/>
                  </a:lnTo>
                  <a:lnTo>
                    <a:pt x="372" y="220"/>
                  </a:lnTo>
                  <a:lnTo>
                    <a:pt x="372" y="220"/>
                  </a:lnTo>
                  <a:lnTo>
                    <a:pt x="363" y="251"/>
                  </a:lnTo>
                  <a:lnTo>
                    <a:pt x="356" y="279"/>
                  </a:lnTo>
                  <a:lnTo>
                    <a:pt x="349" y="305"/>
                  </a:lnTo>
                  <a:lnTo>
                    <a:pt x="343" y="328"/>
                  </a:lnTo>
                  <a:lnTo>
                    <a:pt x="335" y="347"/>
                  </a:lnTo>
                  <a:lnTo>
                    <a:pt x="329" y="366"/>
                  </a:lnTo>
                  <a:lnTo>
                    <a:pt x="323" y="381"/>
                  </a:lnTo>
                  <a:lnTo>
                    <a:pt x="317" y="393"/>
                  </a:lnTo>
                  <a:lnTo>
                    <a:pt x="312" y="403"/>
                  </a:lnTo>
                  <a:lnTo>
                    <a:pt x="306" y="411"/>
                  </a:lnTo>
                  <a:lnTo>
                    <a:pt x="301" y="418"/>
                  </a:lnTo>
                  <a:lnTo>
                    <a:pt x="297" y="420"/>
                  </a:lnTo>
                  <a:lnTo>
                    <a:pt x="292" y="422"/>
                  </a:lnTo>
                  <a:lnTo>
                    <a:pt x="287" y="419"/>
                  </a:lnTo>
                  <a:lnTo>
                    <a:pt x="282" y="416"/>
                  </a:lnTo>
                  <a:lnTo>
                    <a:pt x="277" y="410"/>
                  </a:lnTo>
                  <a:lnTo>
                    <a:pt x="277" y="410"/>
                  </a:lnTo>
                  <a:lnTo>
                    <a:pt x="276" y="409"/>
                  </a:lnTo>
                  <a:lnTo>
                    <a:pt x="276" y="410"/>
                  </a:lnTo>
                  <a:lnTo>
                    <a:pt x="277" y="414"/>
                  </a:lnTo>
                  <a:lnTo>
                    <a:pt x="278" y="418"/>
                  </a:lnTo>
                  <a:lnTo>
                    <a:pt x="280" y="422"/>
                  </a:lnTo>
                  <a:lnTo>
                    <a:pt x="278" y="423"/>
                  </a:lnTo>
                  <a:lnTo>
                    <a:pt x="276" y="422"/>
                  </a:lnTo>
                  <a:lnTo>
                    <a:pt x="270" y="415"/>
                  </a:lnTo>
                  <a:lnTo>
                    <a:pt x="270" y="415"/>
                  </a:lnTo>
                  <a:lnTo>
                    <a:pt x="264" y="406"/>
                  </a:lnTo>
                  <a:lnTo>
                    <a:pt x="259" y="396"/>
                  </a:lnTo>
                  <a:lnTo>
                    <a:pt x="257" y="384"/>
                  </a:lnTo>
                  <a:lnTo>
                    <a:pt x="255" y="372"/>
                  </a:lnTo>
                  <a:lnTo>
                    <a:pt x="253" y="359"/>
                  </a:lnTo>
                  <a:lnTo>
                    <a:pt x="252" y="347"/>
                  </a:lnTo>
                  <a:lnTo>
                    <a:pt x="249" y="337"/>
                  </a:lnTo>
                  <a:lnTo>
                    <a:pt x="247" y="329"/>
                  </a:lnTo>
                  <a:lnTo>
                    <a:pt x="247" y="329"/>
                  </a:lnTo>
                  <a:lnTo>
                    <a:pt x="238" y="314"/>
                  </a:lnTo>
                  <a:lnTo>
                    <a:pt x="234" y="299"/>
                  </a:lnTo>
                  <a:lnTo>
                    <a:pt x="231" y="286"/>
                  </a:lnTo>
                  <a:lnTo>
                    <a:pt x="229" y="275"/>
                  </a:lnTo>
                  <a:lnTo>
                    <a:pt x="228" y="263"/>
                  </a:lnTo>
                  <a:lnTo>
                    <a:pt x="225" y="251"/>
                  </a:lnTo>
                  <a:lnTo>
                    <a:pt x="223" y="238"/>
                  </a:lnTo>
                  <a:lnTo>
                    <a:pt x="218" y="224"/>
                  </a:lnTo>
                  <a:lnTo>
                    <a:pt x="218" y="224"/>
                  </a:lnTo>
                  <a:lnTo>
                    <a:pt x="212" y="207"/>
                  </a:lnTo>
                  <a:lnTo>
                    <a:pt x="206" y="189"/>
                  </a:lnTo>
                  <a:lnTo>
                    <a:pt x="200" y="169"/>
                  </a:lnTo>
                  <a:lnTo>
                    <a:pt x="194" y="150"/>
                  </a:lnTo>
                  <a:lnTo>
                    <a:pt x="189" y="129"/>
                  </a:lnTo>
                  <a:lnTo>
                    <a:pt x="183" y="109"/>
                  </a:lnTo>
                  <a:lnTo>
                    <a:pt x="178" y="90"/>
                  </a:lnTo>
                  <a:lnTo>
                    <a:pt x="173" y="70"/>
                  </a:lnTo>
                  <a:lnTo>
                    <a:pt x="168" y="54"/>
                  </a:lnTo>
                  <a:lnTo>
                    <a:pt x="163" y="39"/>
                  </a:lnTo>
                  <a:lnTo>
                    <a:pt x="160" y="26"/>
                  </a:lnTo>
                  <a:lnTo>
                    <a:pt x="156" y="16"/>
                  </a:lnTo>
                  <a:lnTo>
                    <a:pt x="151" y="9"/>
                  </a:lnTo>
                  <a:lnTo>
                    <a:pt x="149" y="5"/>
                  </a:lnTo>
                  <a:lnTo>
                    <a:pt x="145" y="7"/>
                  </a:lnTo>
                  <a:lnTo>
                    <a:pt x="143" y="12"/>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38" name="Freeform 46"/>
            <p:cNvSpPr>
              <a:spLocks noChangeAspect="1"/>
            </p:cNvSpPr>
            <p:nvPr/>
          </p:nvSpPr>
          <p:spPr bwMode="auto">
            <a:xfrm>
              <a:off x="3685" y="2948"/>
              <a:ext cx="4" cy="80"/>
            </a:xfrm>
            <a:custGeom>
              <a:avLst/>
              <a:gdLst>
                <a:gd name="T0" fmla="*/ 8 w 9"/>
                <a:gd name="T1" fmla="*/ 147 h 147"/>
                <a:gd name="T2" fmla="*/ 8 w 9"/>
                <a:gd name="T3" fmla="*/ 147 h 147"/>
                <a:gd name="T4" fmla="*/ 9 w 9"/>
                <a:gd name="T5" fmla="*/ 145 h 147"/>
                <a:gd name="T6" fmla="*/ 4 w 9"/>
                <a:gd name="T7" fmla="*/ 143 h 147"/>
                <a:gd name="T8" fmla="*/ 0 w 9"/>
                <a:gd name="T9" fmla="*/ 143 h 147"/>
                <a:gd name="T10" fmla="*/ 5 w 9"/>
                <a:gd name="T11" fmla="*/ 141 h 147"/>
                <a:gd name="T12" fmla="*/ 5 w 9"/>
                <a:gd name="T13" fmla="*/ 141 h 147"/>
                <a:gd name="T14" fmla="*/ 9 w 9"/>
                <a:gd name="T15" fmla="*/ 135 h 147"/>
                <a:gd name="T16" fmla="*/ 9 w 9"/>
                <a:gd name="T17" fmla="*/ 122 h 147"/>
                <a:gd name="T18" fmla="*/ 8 w 9"/>
                <a:gd name="T19" fmla="*/ 104 h 147"/>
                <a:gd name="T20" fmla="*/ 5 w 9"/>
                <a:gd name="T21" fmla="*/ 82 h 147"/>
                <a:gd name="T22" fmla="*/ 2 w 9"/>
                <a:gd name="T23" fmla="*/ 59 h 147"/>
                <a:gd name="T24" fmla="*/ 0 w 9"/>
                <a:gd name="T25" fmla="*/ 37 h 147"/>
                <a:gd name="T26" fmla="*/ 3 w 9"/>
                <a:gd name="T27" fmla="*/ 16 h 147"/>
                <a:gd name="T28" fmla="*/ 8 w 9"/>
                <a:gd name="T2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47">
                  <a:moveTo>
                    <a:pt x="8" y="147"/>
                  </a:moveTo>
                  <a:lnTo>
                    <a:pt x="8" y="147"/>
                  </a:lnTo>
                  <a:lnTo>
                    <a:pt x="9" y="145"/>
                  </a:lnTo>
                  <a:lnTo>
                    <a:pt x="4" y="143"/>
                  </a:lnTo>
                  <a:lnTo>
                    <a:pt x="0" y="143"/>
                  </a:lnTo>
                  <a:lnTo>
                    <a:pt x="5" y="141"/>
                  </a:lnTo>
                  <a:lnTo>
                    <a:pt x="5" y="141"/>
                  </a:lnTo>
                  <a:lnTo>
                    <a:pt x="9" y="135"/>
                  </a:lnTo>
                  <a:lnTo>
                    <a:pt x="9" y="122"/>
                  </a:lnTo>
                  <a:lnTo>
                    <a:pt x="8" y="104"/>
                  </a:lnTo>
                  <a:lnTo>
                    <a:pt x="5" y="82"/>
                  </a:lnTo>
                  <a:lnTo>
                    <a:pt x="2" y="59"/>
                  </a:lnTo>
                  <a:lnTo>
                    <a:pt x="0" y="37"/>
                  </a:lnTo>
                  <a:lnTo>
                    <a:pt x="3" y="16"/>
                  </a:lnTo>
                  <a:lnTo>
                    <a:pt x="8" y="0"/>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39" name="Freeform 47"/>
            <p:cNvSpPr>
              <a:spLocks noChangeAspect="1"/>
            </p:cNvSpPr>
            <p:nvPr/>
          </p:nvSpPr>
          <p:spPr bwMode="auto">
            <a:xfrm>
              <a:off x="3547" y="2873"/>
              <a:ext cx="275" cy="16"/>
            </a:xfrm>
            <a:custGeom>
              <a:avLst/>
              <a:gdLst>
                <a:gd name="T0" fmla="*/ 0 w 493"/>
                <a:gd name="T1" fmla="*/ 5 h 31"/>
                <a:gd name="T2" fmla="*/ 0 w 493"/>
                <a:gd name="T3" fmla="*/ 5 h 31"/>
                <a:gd name="T4" fmla="*/ 13 w 493"/>
                <a:gd name="T5" fmla="*/ 6 h 31"/>
                <a:gd name="T6" fmla="*/ 27 w 493"/>
                <a:gd name="T7" fmla="*/ 6 h 31"/>
                <a:gd name="T8" fmla="*/ 43 w 493"/>
                <a:gd name="T9" fmla="*/ 5 h 31"/>
                <a:gd name="T10" fmla="*/ 59 w 493"/>
                <a:gd name="T11" fmla="*/ 4 h 31"/>
                <a:gd name="T12" fmla="*/ 75 w 493"/>
                <a:gd name="T13" fmla="*/ 1 h 31"/>
                <a:gd name="T14" fmla="*/ 90 w 493"/>
                <a:gd name="T15" fmla="*/ 0 h 31"/>
                <a:gd name="T16" fmla="*/ 105 w 493"/>
                <a:gd name="T17" fmla="*/ 0 h 31"/>
                <a:gd name="T18" fmla="*/ 118 w 493"/>
                <a:gd name="T19" fmla="*/ 0 h 31"/>
                <a:gd name="T20" fmla="*/ 118 w 493"/>
                <a:gd name="T21" fmla="*/ 0 h 31"/>
                <a:gd name="T22" fmla="*/ 135 w 493"/>
                <a:gd name="T23" fmla="*/ 1 h 31"/>
                <a:gd name="T24" fmla="*/ 150 w 493"/>
                <a:gd name="T25" fmla="*/ 5 h 31"/>
                <a:gd name="T26" fmla="*/ 164 w 493"/>
                <a:gd name="T27" fmla="*/ 9 h 31"/>
                <a:gd name="T28" fmla="*/ 177 w 493"/>
                <a:gd name="T29" fmla="*/ 14 h 31"/>
                <a:gd name="T30" fmla="*/ 191 w 493"/>
                <a:gd name="T31" fmla="*/ 19 h 31"/>
                <a:gd name="T32" fmla="*/ 205 w 493"/>
                <a:gd name="T33" fmla="*/ 25 h 31"/>
                <a:gd name="T34" fmla="*/ 220 w 493"/>
                <a:gd name="T35" fmla="*/ 29 h 31"/>
                <a:gd name="T36" fmla="*/ 237 w 493"/>
                <a:gd name="T37" fmla="*/ 31 h 31"/>
                <a:gd name="T38" fmla="*/ 237 w 493"/>
                <a:gd name="T39" fmla="*/ 31 h 31"/>
                <a:gd name="T40" fmla="*/ 252 w 493"/>
                <a:gd name="T41" fmla="*/ 31 h 31"/>
                <a:gd name="T42" fmla="*/ 269 w 493"/>
                <a:gd name="T43" fmla="*/ 27 h 31"/>
                <a:gd name="T44" fmla="*/ 287 w 493"/>
                <a:gd name="T45" fmla="*/ 23 h 31"/>
                <a:gd name="T46" fmla="*/ 306 w 493"/>
                <a:gd name="T47" fmla="*/ 17 h 31"/>
                <a:gd name="T48" fmla="*/ 325 w 493"/>
                <a:gd name="T49" fmla="*/ 12 h 31"/>
                <a:gd name="T50" fmla="*/ 343 w 493"/>
                <a:gd name="T51" fmla="*/ 6 h 31"/>
                <a:gd name="T52" fmla="*/ 360 w 493"/>
                <a:gd name="T53" fmla="*/ 3 h 31"/>
                <a:gd name="T54" fmla="*/ 376 w 493"/>
                <a:gd name="T55" fmla="*/ 0 h 31"/>
                <a:gd name="T56" fmla="*/ 376 w 493"/>
                <a:gd name="T57" fmla="*/ 0 h 31"/>
                <a:gd name="T58" fmla="*/ 390 w 493"/>
                <a:gd name="T59" fmla="*/ 0 h 31"/>
                <a:gd name="T60" fmla="*/ 405 w 493"/>
                <a:gd name="T61" fmla="*/ 1 h 31"/>
                <a:gd name="T62" fmla="*/ 419 w 493"/>
                <a:gd name="T63" fmla="*/ 3 h 31"/>
                <a:gd name="T64" fmla="*/ 434 w 493"/>
                <a:gd name="T65" fmla="*/ 5 h 31"/>
                <a:gd name="T66" fmla="*/ 448 w 493"/>
                <a:gd name="T67" fmla="*/ 8 h 31"/>
                <a:gd name="T68" fmla="*/ 463 w 493"/>
                <a:gd name="T69" fmla="*/ 8 h 31"/>
                <a:gd name="T70" fmla="*/ 479 w 493"/>
                <a:gd name="T71" fmla="*/ 8 h 31"/>
                <a:gd name="T72" fmla="*/ 493 w 493"/>
                <a:gd name="T73"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3" h="31">
                  <a:moveTo>
                    <a:pt x="0" y="5"/>
                  </a:moveTo>
                  <a:lnTo>
                    <a:pt x="0" y="5"/>
                  </a:lnTo>
                  <a:lnTo>
                    <a:pt x="13" y="6"/>
                  </a:lnTo>
                  <a:lnTo>
                    <a:pt x="27" y="6"/>
                  </a:lnTo>
                  <a:lnTo>
                    <a:pt x="43" y="5"/>
                  </a:lnTo>
                  <a:lnTo>
                    <a:pt x="59" y="4"/>
                  </a:lnTo>
                  <a:lnTo>
                    <a:pt x="75" y="1"/>
                  </a:lnTo>
                  <a:lnTo>
                    <a:pt x="90" y="0"/>
                  </a:lnTo>
                  <a:lnTo>
                    <a:pt x="105" y="0"/>
                  </a:lnTo>
                  <a:lnTo>
                    <a:pt x="118" y="0"/>
                  </a:lnTo>
                  <a:lnTo>
                    <a:pt x="118" y="0"/>
                  </a:lnTo>
                  <a:lnTo>
                    <a:pt x="135" y="1"/>
                  </a:lnTo>
                  <a:lnTo>
                    <a:pt x="150" y="5"/>
                  </a:lnTo>
                  <a:lnTo>
                    <a:pt x="164" y="9"/>
                  </a:lnTo>
                  <a:lnTo>
                    <a:pt x="177" y="14"/>
                  </a:lnTo>
                  <a:lnTo>
                    <a:pt x="191" y="19"/>
                  </a:lnTo>
                  <a:lnTo>
                    <a:pt x="205" y="25"/>
                  </a:lnTo>
                  <a:lnTo>
                    <a:pt x="220" y="29"/>
                  </a:lnTo>
                  <a:lnTo>
                    <a:pt x="237" y="31"/>
                  </a:lnTo>
                  <a:lnTo>
                    <a:pt x="237" y="31"/>
                  </a:lnTo>
                  <a:lnTo>
                    <a:pt x="252" y="31"/>
                  </a:lnTo>
                  <a:lnTo>
                    <a:pt x="269" y="27"/>
                  </a:lnTo>
                  <a:lnTo>
                    <a:pt x="287" y="23"/>
                  </a:lnTo>
                  <a:lnTo>
                    <a:pt x="306" y="17"/>
                  </a:lnTo>
                  <a:lnTo>
                    <a:pt x="325" y="12"/>
                  </a:lnTo>
                  <a:lnTo>
                    <a:pt x="343" y="6"/>
                  </a:lnTo>
                  <a:lnTo>
                    <a:pt x="360" y="3"/>
                  </a:lnTo>
                  <a:lnTo>
                    <a:pt x="376" y="0"/>
                  </a:lnTo>
                  <a:lnTo>
                    <a:pt x="376" y="0"/>
                  </a:lnTo>
                  <a:lnTo>
                    <a:pt x="390" y="0"/>
                  </a:lnTo>
                  <a:lnTo>
                    <a:pt x="405" y="1"/>
                  </a:lnTo>
                  <a:lnTo>
                    <a:pt x="419" y="3"/>
                  </a:lnTo>
                  <a:lnTo>
                    <a:pt x="434" y="5"/>
                  </a:lnTo>
                  <a:lnTo>
                    <a:pt x="448" y="8"/>
                  </a:lnTo>
                  <a:lnTo>
                    <a:pt x="463" y="8"/>
                  </a:lnTo>
                  <a:lnTo>
                    <a:pt x="479" y="8"/>
                  </a:lnTo>
                  <a:lnTo>
                    <a:pt x="493" y="5"/>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40" name="Freeform 48"/>
            <p:cNvSpPr>
              <a:spLocks noChangeAspect="1" noEditPoints="1"/>
            </p:cNvSpPr>
            <p:nvPr/>
          </p:nvSpPr>
          <p:spPr bwMode="auto">
            <a:xfrm>
              <a:off x="3243" y="2575"/>
              <a:ext cx="279" cy="479"/>
            </a:xfrm>
            <a:custGeom>
              <a:avLst/>
              <a:gdLst>
                <a:gd name="T0" fmla="*/ 111 w 501"/>
                <a:gd name="T1" fmla="*/ 0 h 872"/>
                <a:gd name="T2" fmla="*/ 91 w 501"/>
                <a:gd name="T3" fmla="*/ 16 h 872"/>
                <a:gd name="T4" fmla="*/ 68 w 501"/>
                <a:gd name="T5" fmla="*/ 65 h 872"/>
                <a:gd name="T6" fmla="*/ 48 w 501"/>
                <a:gd name="T7" fmla="*/ 139 h 872"/>
                <a:gd name="T8" fmla="*/ 37 w 501"/>
                <a:gd name="T9" fmla="*/ 229 h 872"/>
                <a:gd name="T10" fmla="*/ 41 w 501"/>
                <a:gd name="T11" fmla="*/ 316 h 872"/>
                <a:gd name="T12" fmla="*/ 45 w 501"/>
                <a:gd name="T13" fmla="*/ 384 h 872"/>
                <a:gd name="T14" fmla="*/ 47 w 501"/>
                <a:gd name="T15" fmla="*/ 452 h 872"/>
                <a:gd name="T16" fmla="*/ 42 w 501"/>
                <a:gd name="T17" fmla="*/ 517 h 872"/>
                <a:gd name="T18" fmla="*/ 30 w 501"/>
                <a:gd name="T19" fmla="*/ 582 h 872"/>
                <a:gd name="T20" fmla="*/ 6 w 501"/>
                <a:gd name="T21" fmla="*/ 644 h 872"/>
                <a:gd name="T22" fmla="*/ 0 w 501"/>
                <a:gd name="T23" fmla="*/ 680 h 872"/>
                <a:gd name="T24" fmla="*/ 11 w 501"/>
                <a:gd name="T25" fmla="*/ 732 h 872"/>
                <a:gd name="T26" fmla="*/ 36 w 501"/>
                <a:gd name="T27" fmla="*/ 788 h 872"/>
                <a:gd name="T28" fmla="*/ 74 w 501"/>
                <a:gd name="T29" fmla="*/ 838 h 872"/>
                <a:gd name="T30" fmla="*/ 120 w 501"/>
                <a:gd name="T31" fmla="*/ 868 h 872"/>
                <a:gd name="T32" fmla="*/ 154 w 501"/>
                <a:gd name="T33" fmla="*/ 869 h 872"/>
                <a:gd name="T34" fmla="*/ 181 w 501"/>
                <a:gd name="T35" fmla="*/ 852 h 872"/>
                <a:gd name="T36" fmla="*/ 209 w 501"/>
                <a:gd name="T37" fmla="*/ 829 h 872"/>
                <a:gd name="T38" fmla="*/ 229 w 501"/>
                <a:gd name="T39" fmla="*/ 817 h 872"/>
                <a:gd name="T40" fmla="*/ 248 w 501"/>
                <a:gd name="T41" fmla="*/ 811 h 872"/>
                <a:gd name="T42" fmla="*/ 273 w 501"/>
                <a:gd name="T43" fmla="*/ 812 h 872"/>
                <a:gd name="T44" fmla="*/ 321 w 501"/>
                <a:gd name="T45" fmla="*/ 840 h 872"/>
                <a:gd name="T46" fmla="*/ 363 w 501"/>
                <a:gd name="T47" fmla="*/ 869 h 872"/>
                <a:gd name="T48" fmla="*/ 409 w 501"/>
                <a:gd name="T49" fmla="*/ 866 h 872"/>
                <a:gd name="T50" fmla="*/ 446 w 501"/>
                <a:gd name="T51" fmla="*/ 843 h 872"/>
                <a:gd name="T52" fmla="*/ 472 w 501"/>
                <a:gd name="T53" fmla="*/ 804 h 872"/>
                <a:gd name="T54" fmla="*/ 487 w 501"/>
                <a:gd name="T55" fmla="*/ 755 h 872"/>
                <a:gd name="T56" fmla="*/ 497 w 501"/>
                <a:gd name="T57" fmla="*/ 699 h 872"/>
                <a:gd name="T58" fmla="*/ 480 w 501"/>
                <a:gd name="T59" fmla="*/ 614 h 872"/>
                <a:gd name="T60" fmla="*/ 450 w 501"/>
                <a:gd name="T61" fmla="*/ 471 h 872"/>
                <a:gd name="T62" fmla="*/ 446 w 501"/>
                <a:gd name="T63" fmla="*/ 337 h 872"/>
                <a:gd name="T64" fmla="*/ 448 w 501"/>
                <a:gd name="T65" fmla="*/ 212 h 872"/>
                <a:gd name="T66" fmla="*/ 432 w 501"/>
                <a:gd name="T67" fmla="*/ 100 h 872"/>
                <a:gd name="T68" fmla="*/ 375 w 501"/>
                <a:gd name="T69" fmla="*/ 3 h 872"/>
                <a:gd name="T70" fmla="*/ 336 w 501"/>
                <a:gd name="T71" fmla="*/ 42 h 872"/>
                <a:gd name="T72" fmla="*/ 325 w 501"/>
                <a:gd name="T73" fmla="*/ 133 h 872"/>
                <a:gd name="T74" fmla="*/ 307 w 501"/>
                <a:gd name="T75" fmla="*/ 240 h 872"/>
                <a:gd name="T76" fmla="*/ 289 w 501"/>
                <a:gd name="T77" fmla="*/ 312 h 872"/>
                <a:gd name="T78" fmla="*/ 273 w 501"/>
                <a:gd name="T79" fmla="*/ 364 h 872"/>
                <a:gd name="T80" fmla="*/ 259 w 501"/>
                <a:gd name="T81" fmla="*/ 394 h 872"/>
                <a:gd name="T82" fmla="*/ 247 w 501"/>
                <a:gd name="T83" fmla="*/ 403 h 872"/>
                <a:gd name="T84" fmla="*/ 235 w 501"/>
                <a:gd name="T85" fmla="*/ 393 h 872"/>
                <a:gd name="T86" fmla="*/ 236 w 501"/>
                <a:gd name="T87" fmla="*/ 405 h 872"/>
                <a:gd name="T88" fmla="*/ 219 w 501"/>
                <a:gd name="T89" fmla="*/ 377 h 872"/>
                <a:gd name="T90" fmla="*/ 214 w 501"/>
                <a:gd name="T91" fmla="*/ 344 h 872"/>
                <a:gd name="T92" fmla="*/ 208 w 501"/>
                <a:gd name="T93" fmla="*/ 315 h 872"/>
                <a:gd name="T94" fmla="*/ 195 w 501"/>
                <a:gd name="T95" fmla="*/ 275 h 872"/>
                <a:gd name="T96" fmla="*/ 190 w 501"/>
                <a:gd name="T97" fmla="*/ 240 h 872"/>
                <a:gd name="T98" fmla="*/ 179 w 501"/>
                <a:gd name="T99" fmla="*/ 198 h 872"/>
                <a:gd name="T100" fmla="*/ 164 w 501"/>
                <a:gd name="T101" fmla="*/ 142 h 872"/>
                <a:gd name="T102" fmla="*/ 151 w 501"/>
                <a:gd name="T103" fmla="*/ 85 h 872"/>
                <a:gd name="T104" fmla="*/ 139 w 501"/>
                <a:gd name="T105" fmla="*/ 37 h 872"/>
                <a:gd name="T106" fmla="*/ 129 w 501"/>
                <a:gd name="T107" fmla="*/ 8 h 872"/>
                <a:gd name="T108" fmla="*/ 121 w 501"/>
                <a:gd name="T109" fmla="*/ 11 h 872"/>
                <a:gd name="T110" fmla="*/ 253 w 501"/>
                <a:gd name="T111" fmla="*/ 812 h 872"/>
                <a:gd name="T112" fmla="*/ 256 w 501"/>
                <a:gd name="T113" fmla="*/ 804 h 872"/>
                <a:gd name="T114" fmla="*/ 253 w 501"/>
                <a:gd name="T115" fmla="*/ 753 h 872"/>
                <a:gd name="T116" fmla="*/ 252 w 501"/>
                <a:gd name="T117" fmla="*/ 69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1" h="872">
                  <a:moveTo>
                    <a:pt x="121" y="11"/>
                  </a:moveTo>
                  <a:lnTo>
                    <a:pt x="117" y="3"/>
                  </a:lnTo>
                  <a:lnTo>
                    <a:pt x="111" y="0"/>
                  </a:lnTo>
                  <a:lnTo>
                    <a:pt x="105" y="2"/>
                  </a:lnTo>
                  <a:lnTo>
                    <a:pt x="99" y="7"/>
                  </a:lnTo>
                  <a:lnTo>
                    <a:pt x="91" y="16"/>
                  </a:lnTo>
                  <a:lnTo>
                    <a:pt x="83" y="30"/>
                  </a:lnTo>
                  <a:lnTo>
                    <a:pt x="76" y="46"/>
                  </a:lnTo>
                  <a:lnTo>
                    <a:pt x="68" y="65"/>
                  </a:lnTo>
                  <a:lnTo>
                    <a:pt x="60" y="89"/>
                  </a:lnTo>
                  <a:lnTo>
                    <a:pt x="54" y="113"/>
                  </a:lnTo>
                  <a:lnTo>
                    <a:pt x="48" y="139"/>
                  </a:lnTo>
                  <a:lnTo>
                    <a:pt x="44" y="168"/>
                  </a:lnTo>
                  <a:lnTo>
                    <a:pt x="40" y="198"/>
                  </a:lnTo>
                  <a:lnTo>
                    <a:pt x="37" y="229"/>
                  </a:lnTo>
                  <a:lnTo>
                    <a:pt x="37" y="260"/>
                  </a:lnTo>
                  <a:lnTo>
                    <a:pt x="39" y="293"/>
                  </a:lnTo>
                  <a:lnTo>
                    <a:pt x="41" y="316"/>
                  </a:lnTo>
                  <a:lnTo>
                    <a:pt x="42" y="338"/>
                  </a:lnTo>
                  <a:lnTo>
                    <a:pt x="44" y="362"/>
                  </a:lnTo>
                  <a:lnTo>
                    <a:pt x="45" y="384"/>
                  </a:lnTo>
                  <a:lnTo>
                    <a:pt x="46" y="406"/>
                  </a:lnTo>
                  <a:lnTo>
                    <a:pt x="47" y="429"/>
                  </a:lnTo>
                  <a:lnTo>
                    <a:pt x="47" y="452"/>
                  </a:lnTo>
                  <a:lnTo>
                    <a:pt x="46" y="474"/>
                  </a:lnTo>
                  <a:lnTo>
                    <a:pt x="45" y="496"/>
                  </a:lnTo>
                  <a:lnTo>
                    <a:pt x="42" y="517"/>
                  </a:lnTo>
                  <a:lnTo>
                    <a:pt x="40" y="539"/>
                  </a:lnTo>
                  <a:lnTo>
                    <a:pt x="35" y="561"/>
                  </a:lnTo>
                  <a:lnTo>
                    <a:pt x="30" y="582"/>
                  </a:lnTo>
                  <a:lnTo>
                    <a:pt x="23" y="602"/>
                  </a:lnTo>
                  <a:lnTo>
                    <a:pt x="16" y="623"/>
                  </a:lnTo>
                  <a:lnTo>
                    <a:pt x="6" y="644"/>
                  </a:lnTo>
                  <a:lnTo>
                    <a:pt x="2" y="654"/>
                  </a:lnTo>
                  <a:lnTo>
                    <a:pt x="0" y="666"/>
                  </a:lnTo>
                  <a:lnTo>
                    <a:pt x="0" y="680"/>
                  </a:lnTo>
                  <a:lnTo>
                    <a:pt x="2" y="697"/>
                  </a:lnTo>
                  <a:lnTo>
                    <a:pt x="6" y="714"/>
                  </a:lnTo>
                  <a:lnTo>
                    <a:pt x="11" y="732"/>
                  </a:lnTo>
                  <a:lnTo>
                    <a:pt x="18" y="752"/>
                  </a:lnTo>
                  <a:lnTo>
                    <a:pt x="27" y="770"/>
                  </a:lnTo>
                  <a:lnTo>
                    <a:pt x="36" y="788"/>
                  </a:lnTo>
                  <a:lnTo>
                    <a:pt x="47" y="807"/>
                  </a:lnTo>
                  <a:lnTo>
                    <a:pt x="59" y="822"/>
                  </a:lnTo>
                  <a:lnTo>
                    <a:pt x="74" y="838"/>
                  </a:lnTo>
                  <a:lnTo>
                    <a:pt x="88" y="851"/>
                  </a:lnTo>
                  <a:lnTo>
                    <a:pt x="103" y="860"/>
                  </a:lnTo>
                  <a:lnTo>
                    <a:pt x="120" y="868"/>
                  </a:lnTo>
                  <a:lnTo>
                    <a:pt x="137" y="872"/>
                  </a:lnTo>
                  <a:lnTo>
                    <a:pt x="145" y="872"/>
                  </a:lnTo>
                  <a:lnTo>
                    <a:pt x="154" y="869"/>
                  </a:lnTo>
                  <a:lnTo>
                    <a:pt x="162" y="864"/>
                  </a:lnTo>
                  <a:lnTo>
                    <a:pt x="172" y="859"/>
                  </a:lnTo>
                  <a:lnTo>
                    <a:pt x="181" y="852"/>
                  </a:lnTo>
                  <a:lnTo>
                    <a:pt x="191" y="844"/>
                  </a:lnTo>
                  <a:lnTo>
                    <a:pt x="200" y="837"/>
                  </a:lnTo>
                  <a:lnTo>
                    <a:pt x="209" y="829"/>
                  </a:lnTo>
                  <a:lnTo>
                    <a:pt x="215" y="825"/>
                  </a:lnTo>
                  <a:lnTo>
                    <a:pt x="221" y="821"/>
                  </a:lnTo>
                  <a:lnTo>
                    <a:pt x="229" y="817"/>
                  </a:lnTo>
                  <a:lnTo>
                    <a:pt x="235" y="814"/>
                  </a:lnTo>
                  <a:lnTo>
                    <a:pt x="242" y="812"/>
                  </a:lnTo>
                  <a:lnTo>
                    <a:pt x="248" y="811"/>
                  </a:lnTo>
                  <a:lnTo>
                    <a:pt x="253" y="809"/>
                  </a:lnTo>
                  <a:lnTo>
                    <a:pt x="256" y="809"/>
                  </a:lnTo>
                  <a:lnTo>
                    <a:pt x="273" y="812"/>
                  </a:lnTo>
                  <a:lnTo>
                    <a:pt x="289" y="818"/>
                  </a:lnTo>
                  <a:lnTo>
                    <a:pt x="305" y="829"/>
                  </a:lnTo>
                  <a:lnTo>
                    <a:pt x="321" y="840"/>
                  </a:lnTo>
                  <a:lnTo>
                    <a:pt x="335" y="852"/>
                  </a:lnTo>
                  <a:lnTo>
                    <a:pt x="350" y="861"/>
                  </a:lnTo>
                  <a:lnTo>
                    <a:pt x="363" y="869"/>
                  </a:lnTo>
                  <a:lnTo>
                    <a:pt x="375" y="872"/>
                  </a:lnTo>
                  <a:lnTo>
                    <a:pt x="393" y="870"/>
                  </a:lnTo>
                  <a:lnTo>
                    <a:pt x="409" y="866"/>
                  </a:lnTo>
                  <a:lnTo>
                    <a:pt x="422" y="861"/>
                  </a:lnTo>
                  <a:lnTo>
                    <a:pt x="435" y="852"/>
                  </a:lnTo>
                  <a:lnTo>
                    <a:pt x="446" y="843"/>
                  </a:lnTo>
                  <a:lnTo>
                    <a:pt x="456" y="831"/>
                  </a:lnTo>
                  <a:lnTo>
                    <a:pt x="464" y="818"/>
                  </a:lnTo>
                  <a:lnTo>
                    <a:pt x="472" y="804"/>
                  </a:lnTo>
                  <a:lnTo>
                    <a:pt x="478" y="788"/>
                  </a:lnTo>
                  <a:lnTo>
                    <a:pt x="483" y="771"/>
                  </a:lnTo>
                  <a:lnTo>
                    <a:pt x="487" y="755"/>
                  </a:lnTo>
                  <a:lnTo>
                    <a:pt x="491" y="736"/>
                  </a:lnTo>
                  <a:lnTo>
                    <a:pt x="494" y="718"/>
                  </a:lnTo>
                  <a:lnTo>
                    <a:pt x="497" y="699"/>
                  </a:lnTo>
                  <a:lnTo>
                    <a:pt x="498" y="680"/>
                  </a:lnTo>
                  <a:lnTo>
                    <a:pt x="501" y="662"/>
                  </a:lnTo>
                  <a:lnTo>
                    <a:pt x="480" y="614"/>
                  </a:lnTo>
                  <a:lnTo>
                    <a:pt x="466" y="566"/>
                  </a:lnTo>
                  <a:lnTo>
                    <a:pt x="456" y="518"/>
                  </a:lnTo>
                  <a:lnTo>
                    <a:pt x="450" y="471"/>
                  </a:lnTo>
                  <a:lnTo>
                    <a:pt x="446" y="426"/>
                  </a:lnTo>
                  <a:lnTo>
                    <a:pt x="446" y="381"/>
                  </a:lnTo>
                  <a:lnTo>
                    <a:pt x="446" y="337"/>
                  </a:lnTo>
                  <a:lnTo>
                    <a:pt x="448" y="294"/>
                  </a:lnTo>
                  <a:lnTo>
                    <a:pt x="449" y="253"/>
                  </a:lnTo>
                  <a:lnTo>
                    <a:pt x="448" y="212"/>
                  </a:lnTo>
                  <a:lnTo>
                    <a:pt x="445" y="173"/>
                  </a:lnTo>
                  <a:lnTo>
                    <a:pt x="440" y="136"/>
                  </a:lnTo>
                  <a:lnTo>
                    <a:pt x="432" y="100"/>
                  </a:lnTo>
                  <a:lnTo>
                    <a:pt x="419" y="65"/>
                  </a:lnTo>
                  <a:lnTo>
                    <a:pt x="399" y="33"/>
                  </a:lnTo>
                  <a:lnTo>
                    <a:pt x="375" y="3"/>
                  </a:lnTo>
                  <a:lnTo>
                    <a:pt x="357" y="9"/>
                  </a:lnTo>
                  <a:lnTo>
                    <a:pt x="344" y="22"/>
                  </a:lnTo>
                  <a:lnTo>
                    <a:pt x="336" y="42"/>
                  </a:lnTo>
                  <a:lnTo>
                    <a:pt x="331" y="68"/>
                  </a:lnTo>
                  <a:lnTo>
                    <a:pt x="328" y="99"/>
                  </a:lnTo>
                  <a:lnTo>
                    <a:pt x="325" y="133"/>
                  </a:lnTo>
                  <a:lnTo>
                    <a:pt x="321" y="171"/>
                  </a:lnTo>
                  <a:lnTo>
                    <a:pt x="313" y="210"/>
                  </a:lnTo>
                  <a:lnTo>
                    <a:pt x="307" y="240"/>
                  </a:lnTo>
                  <a:lnTo>
                    <a:pt x="300" y="267"/>
                  </a:lnTo>
                  <a:lnTo>
                    <a:pt x="294" y="290"/>
                  </a:lnTo>
                  <a:lnTo>
                    <a:pt x="289" y="312"/>
                  </a:lnTo>
                  <a:lnTo>
                    <a:pt x="283" y="332"/>
                  </a:lnTo>
                  <a:lnTo>
                    <a:pt x="278" y="350"/>
                  </a:lnTo>
                  <a:lnTo>
                    <a:pt x="273" y="364"/>
                  </a:lnTo>
                  <a:lnTo>
                    <a:pt x="269" y="376"/>
                  </a:lnTo>
                  <a:lnTo>
                    <a:pt x="264" y="387"/>
                  </a:lnTo>
                  <a:lnTo>
                    <a:pt x="259" y="394"/>
                  </a:lnTo>
                  <a:lnTo>
                    <a:pt x="255" y="400"/>
                  </a:lnTo>
                  <a:lnTo>
                    <a:pt x="250" y="402"/>
                  </a:lnTo>
                  <a:lnTo>
                    <a:pt x="247" y="403"/>
                  </a:lnTo>
                  <a:lnTo>
                    <a:pt x="242" y="402"/>
                  </a:lnTo>
                  <a:lnTo>
                    <a:pt x="238" y="398"/>
                  </a:lnTo>
                  <a:lnTo>
                    <a:pt x="235" y="393"/>
                  </a:lnTo>
                  <a:lnTo>
                    <a:pt x="233" y="393"/>
                  </a:lnTo>
                  <a:lnTo>
                    <a:pt x="236" y="400"/>
                  </a:lnTo>
                  <a:lnTo>
                    <a:pt x="236" y="405"/>
                  </a:lnTo>
                  <a:lnTo>
                    <a:pt x="227" y="397"/>
                  </a:lnTo>
                  <a:lnTo>
                    <a:pt x="223" y="388"/>
                  </a:lnTo>
                  <a:lnTo>
                    <a:pt x="219" y="377"/>
                  </a:lnTo>
                  <a:lnTo>
                    <a:pt x="217" y="367"/>
                  </a:lnTo>
                  <a:lnTo>
                    <a:pt x="215" y="355"/>
                  </a:lnTo>
                  <a:lnTo>
                    <a:pt x="214" y="344"/>
                  </a:lnTo>
                  <a:lnTo>
                    <a:pt x="213" y="332"/>
                  </a:lnTo>
                  <a:lnTo>
                    <a:pt x="210" y="323"/>
                  </a:lnTo>
                  <a:lnTo>
                    <a:pt x="208" y="315"/>
                  </a:lnTo>
                  <a:lnTo>
                    <a:pt x="202" y="299"/>
                  </a:lnTo>
                  <a:lnTo>
                    <a:pt x="197" y="286"/>
                  </a:lnTo>
                  <a:lnTo>
                    <a:pt x="195" y="275"/>
                  </a:lnTo>
                  <a:lnTo>
                    <a:pt x="194" y="263"/>
                  </a:lnTo>
                  <a:lnTo>
                    <a:pt x="192" y="251"/>
                  </a:lnTo>
                  <a:lnTo>
                    <a:pt x="190" y="240"/>
                  </a:lnTo>
                  <a:lnTo>
                    <a:pt x="187" y="228"/>
                  </a:lnTo>
                  <a:lnTo>
                    <a:pt x="184" y="214"/>
                  </a:lnTo>
                  <a:lnTo>
                    <a:pt x="179" y="198"/>
                  </a:lnTo>
                  <a:lnTo>
                    <a:pt x="174" y="180"/>
                  </a:lnTo>
                  <a:lnTo>
                    <a:pt x="169" y="162"/>
                  </a:lnTo>
                  <a:lnTo>
                    <a:pt x="164" y="142"/>
                  </a:lnTo>
                  <a:lnTo>
                    <a:pt x="160" y="123"/>
                  </a:lnTo>
                  <a:lnTo>
                    <a:pt x="156" y="103"/>
                  </a:lnTo>
                  <a:lnTo>
                    <a:pt x="151" y="85"/>
                  </a:lnTo>
                  <a:lnTo>
                    <a:pt x="148" y="67"/>
                  </a:lnTo>
                  <a:lnTo>
                    <a:pt x="143" y="51"/>
                  </a:lnTo>
                  <a:lnTo>
                    <a:pt x="139" y="37"/>
                  </a:lnTo>
                  <a:lnTo>
                    <a:pt x="135" y="24"/>
                  </a:lnTo>
                  <a:lnTo>
                    <a:pt x="132" y="15"/>
                  </a:lnTo>
                  <a:lnTo>
                    <a:pt x="129" y="8"/>
                  </a:lnTo>
                  <a:lnTo>
                    <a:pt x="126" y="5"/>
                  </a:lnTo>
                  <a:lnTo>
                    <a:pt x="123" y="5"/>
                  </a:lnTo>
                  <a:lnTo>
                    <a:pt x="121" y="11"/>
                  </a:lnTo>
                  <a:close/>
                  <a:moveTo>
                    <a:pt x="256" y="816"/>
                  </a:moveTo>
                  <a:lnTo>
                    <a:pt x="258" y="813"/>
                  </a:lnTo>
                  <a:lnTo>
                    <a:pt x="253" y="812"/>
                  </a:lnTo>
                  <a:lnTo>
                    <a:pt x="249" y="812"/>
                  </a:lnTo>
                  <a:lnTo>
                    <a:pt x="253" y="809"/>
                  </a:lnTo>
                  <a:lnTo>
                    <a:pt x="256" y="804"/>
                  </a:lnTo>
                  <a:lnTo>
                    <a:pt x="256" y="791"/>
                  </a:lnTo>
                  <a:lnTo>
                    <a:pt x="255" y="774"/>
                  </a:lnTo>
                  <a:lnTo>
                    <a:pt x="253" y="753"/>
                  </a:lnTo>
                  <a:lnTo>
                    <a:pt x="250" y="731"/>
                  </a:lnTo>
                  <a:lnTo>
                    <a:pt x="250" y="709"/>
                  </a:lnTo>
                  <a:lnTo>
                    <a:pt x="252" y="690"/>
                  </a:lnTo>
                  <a:lnTo>
                    <a:pt x="256" y="675"/>
                  </a:lnTo>
                  <a:lnTo>
                    <a:pt x="256" y="816"/>
                  </a:lnTo>
                  <a:close/>
                </a:path>
              </a:pathLst>
            </a:custGeom>
            <a:solidFill>
              <a:srgbClr val="FF9966"/>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59441" name="Freeform 49"/>
            <p:cNvSpPr>
              <a:spLocks noChangeAspect="1"/>
            </p:cNvSpPr>
            <p:nvPr/>
          </p:nvSpPr>
          <p:spPr bwMode="auto">
            <a:xfrm>
              <a:off x="3243" y="2575"/>
              <a:ext cx="279" cy="479"/>
            </a:xfrm>
            <a:custGeom>
              <a:avLst/>
              <a:gdLst>
                <a:gd name="T0" fmla="*/ 117 w 501"/>
                <a:gd name="T1" fmla="*/ 3 h 872"/>
                <a:gd name="T2" fmla="*/ 99 w 501"/>
                <a:gd name="T3" fmla="*/ 7 h 872"/>
                <a:gd name="T4" fmla="*/ 76 w 501"/>
                <a:gd name="T5" fmla="*/ 46 h 872"/>
                <a:gd name="T6" fmla="*/ 54 w 501"/>
                <a:gd name="T7" fmla="*/ 113 h 872"/>
                <a:gd name="T8" fmla="*/ 40 w 501"/>
                <a:gd name="T9" fmla="*/ 198 h 872"/>
                <a:gd name="T10" fmla="*/ 39 w 501"/>
                <a:gd name="T11" fmla="*/ 293 h 872"/>
                <a:gd name="T12" fmla="*/ 42 w 501"/>
                <a:gd name="T13" fmla="*/ 338 h 872"/>
                <a:gd name="T14" fmla="*/ 46 w 501"/>
                <a:gd name="T15" fmla="*/ 406 h 872"/>
                <a:gd name="T16" fmla="*/ 46 w 501"/>
                <a:gd name="T17" fmla="*/ 474 h 872"/>
                <a:gd name="T18" fmla="*/ 40 w 501"/>
                <a:gd name="T19" fmla="*/ 539 h 872"/>
                <a:gd name="T20" fmla="*/ 23 w 501"/>
                <a:gd name="T21" fmla="*/ 602 h 872"/>
                <a:gd name="T22" fmla="*/ 6 w 501"/>
                <a:gd name="T23" fmla="*/ 644 h 872"/>
                <a:gd name="T24" fmla="*/ 0 w 501"/>
                <a:gd name="T25" fmla="*/ 680 h 872"/>
                <a:gd name="T26" fmla="*/ 11 w 501"/>
                <a:gd name="T27" fmla="*/ 732 h 872"/>
                <a:gd name="T28" fmla="*/ 36 w 501"/>
                <a:gd name="T29" fmla="*/ 788 h 872"/>
                <a:gd name="T30" fmla="*/ 74 w 501"/>
                <a:gd name="T31" fmla="*/ 838 h 872"/>
                <a:gd name="T32" fmla="*/ 120 w 501"/>
                <a:gd name="T33" fmla="*/ 868 h 872"/>
                <a:gd name="T34" fmla="*/ 145 w 501"/>
                <a:gd name="T35" fmla="*/ 872 h 872"/>
                <a:gd name="T36" fmla="*/ 172 w 501"/>
                <a:gd name="T37" fmla="*/ 859 h 872"/>
                <a:gd name="T38" fmla="*/ 200 w 501"/>
                <a:gd name="T39" fmla="*/ 837 h 872"/>
                <a:gd name="T40" fmla="*/ 215 w 501"/>
                <a:gd name="T41" fmla="*/ 825 h 872"/>
                <a:gd name="T42" fmla="*/ 235 w 501"/>
                <a:gd name="T43" fmla="*/ 814 h 872"/>
                <a:gd name="T44" fmla="*/ 253 w 501"/>
                <a:gd name="T45" fmla="*/ 809 h 872"/>
                <a:gd name="T46" fmla="*/ 273 w 501"/>
                <a:gd name="T47" fmla="*/ 812 h 872"/>
                <a:gd name="T48" fmla="*/ 321 w 501"/>
                <a:gd name="T49" fmla="*/ 840 h 872"/>
                <a:gd name="T50" fmla="*/ 363 w 501"/>
                <a:gd name="T51" fmla="*/ 869 h 872"/>
                <a:gd name="T52" fmla="*/ 393 w 501"/>
                <a:gd name="T53" fmla="*/ 870 h 872"/>
                <a:gd name="T54" fmla="*/ 435 w 501"/>
                <a:gd name="T55" fmla="*/ 852 h 872"/>
                <a:gd name="T56" fmla="*/ 464 w 501"/>
                <a:gd name="T57" fmla="*/ 818 h 872"/>
                <a:gd name="T58" fmla="*/ 483 w 501"/>
                <a:gd name="T59" fmla="*/ 771 h 872"/>
                <a:gd name="T60" fmla="*/ 494 w 501"/>
                <a:gd name="T61" fmla="*/ 718 h 872"/>
                <a:gd name="T62" fmla="*/ 501 w 501"/>
                <a:gd name="T63" fmla="*/ 662 h 872"/>
                <a:gd name="T64" fmla="*/ 466 w 501"/>
                <a:gd name="T65" fmla="*/ 566 h 872"/>
                <a:gd name="T66" fmla="*/ 446 w 501"/>
                <a:gd name="T67" fmla="*/ 426 h 872"/>
                <a:gd name="T68" fmla="*/ 448 w 501"/>
                <a:gd name="T69" fmla="*/ 294 h 872"/>
                <a:gd name="T70" fmla="*/ 445 w 501"/>
                <a:gd name="T71" fmla="*/ 173 h 872"/>
                <a:gd name="T72" fmla="*/ 419 w 501"/>
                <a:gd name="T73" fmla="*/ 65 h 872"/>
                <a:gd name="T74" fmla="*/ 375 w 501"/>
                <a:gd name="T75" fmla="*/ 3 h 872"/>
                <a:gd name="T76" fmla="*/ 336 w 501"/>
                <a:gd name="T77" fmla="*/ 42 h 872"/>
                <a:gd name="T78" fmla="*/ 325 w 501"/>
                <a:gd name="T79" fmla="*/ 133 h 872"/>
                <a:gd name="T80" fmla="*/ 313 w 501"/>
                <a:gd name="T81" fmla="*/ 210 h 872"/>
                <a:gd name="T82" fmla="*/ 294 w 501"/>
                <a:gd name="T83" fmla="*/ 290 h 872"/>
                <a:gd name="T84" fmla="*/ 278 w 501"/>
                <a:gd name="T85" fmla="*/ 350 h 872"/>
                <a:gd name="T86" fmla="*/ 264 w 501"/>
                <a:gd name="T87" fmla="*/ 387 h 872"/>
                <a:gd name="T88" fmla="*/ 250 w 501"/>
                <a:gd name="T89" fmla="*/ 402 h 872"/>
                <a:gd name="T90" fmla="*/ 238 w 501"/>
                <a:gd name="T91" fmla="*/ 398 h 872"/>
                <a:gd name="T92" fmla="*/ 233 w 501"/>
                <a:gd name="T93" fmla="*/ 393 h 872"/>
                <a:gd name="T94" fmla="*/ 227 w 501"/>
                <a:gd name="T95" fmla="*/ 397 h 872"/>
                <a:gd name="T96" fmla="*/ 219 w 501"/>
                <a:gd name="T97" fmla="*/ 377 h 872"/>
                <a:gd name="T98" fmla="*/ 214 w 501"/>
                <a:gd name="T99" fmla="*/ 344 h 872"/>
                <a:gd name="T100" fmla="*/ 208 w 501"/>
                <a:gd name="T101" fmla="*/ 315 h 872"/>
                <a:gd name="T102" fmla="*/ 197 w 501"/>
                <a:gd name="T103" fmla="*/ 286 h 872"/>
                <a:gd name="T104" fmla="*/ 192 w 501"/>
                <a:gd name="T105" fmla="*/ 251 h 872"/>
                <a:gd name="T106" fmla="*/ 184 w 501"/>
                <a:gd name="T107" fmla="*/ 214 h 872"/>
                <a:gd name="T108" fmla="*/ 174 w 501"/>
                <a:gd name="T109" fmla="*/ 180 h 872"/>
                <a:gd name="T110" fmla="*/ 160 w 501"/>
                <a:gd name="T111" fmla="*/ 123 h 872"/>
                <a:gd name="T112" fmla="*/ 148 w 501"/>
                <a:gd name="T113" fmla="*/ 67 h 872"/>
                <a:gd name="T114" fmla="*/ 135 w 501"/>
                <a:gd name="T115" fmla="*/ 24 h 872"/>
                <a:gd name="T116" fmla="*/ 126 w 501"/>
                <a:gd name="T117" fmla="*/ 5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1" h="872">
                  <a:moveTo>
                    <a:pt x="121" y="11"/>
                  </a:moveTo>
                  <a:lnTo>
                    <a:pt x="121" y="11"/>
                  </a:lnTo>
                  <a:lnTo>
                    <a:pt x="117" y="3"/>
                  </a:lnTo>
                  <a:lnTo>
                    <a:pt x="111" y="0"/>
                  </a:lnTo>
                  <a:lnTo>
                    <a:pt x="105" y="2"/>
                  </a:lnTo>
                  <a:lnTo>
                    <a:pt x="99" y="7"/>
                  </a:lnTo>
                  <a:lnTo>
                    <a:pt x="91" y="16"/>
                  </a:lnTo>
                  <a:lnTo>
                    <a:pt x="83" y="30"/>
                  </a:lnTo>
                  <a:lnTo>
                    <a:pt x="76" y="46"/>
                  </a:lnTo>
                  <a:lnTo>
                    <a:pt x="68" y="65"/>
                  </a:lnTo>
                  <a:lnTo>
                    <a:pt x="60" y="89"/>
                  </a:lnTo>
                  <a:lnTo>
                    <a:pt x="54" y="113"/>
                  </a:lnTo>
                  <a:lnTo>
                    <a:pt x="48" y="139"/>
                  </a:lnTo>
                  <a:lnTo>
                    <a:pt x="44" y="168"/>
                  </a:lnTo>
                  <a:lnTo>
                    <a:pt x="40" y="198"/>
                  </a:lnTo>
                  <a:lnTo>
                    <a:pt x="37" y="229"/>
                  </a:lnTo>
                  <a:lnTo>
                    <a:pt x="37" y="260"/>
                  </a:lnTo>
                  <a:lnTo>
                    <a:pt x="39" y="293"/>
                  </a:lnTo>
                  <a:lnTo>
                    <a:pt x="39" y="293"/>
                  </a:lnTo>
                  <a:lnTo>
                    <a:pt x="41" y="316"/>
                  </a:lnTo>
                  <a:lnTo>
                    <a:pt x="42" y="338"/>
                  </a:lnTo>
                  <a:lnTo>
                    <a:pt x="44" y="362"/>
                  </a:lnTo>
                  <a:lnTo>
                    <a:pt x="45" y="384"/>
                  </a:lnTo>
                  <a:lnTo>
                    <a:pt x="46" y="406"/>
                  </a:lnTo>
                  <a:lnTo>
                    <a:pt x="47" y="429"/>
                  </a:lnTo>
                  <a:lnTo>
                    <a:pt x="47" y="452"/>
                  </a:lnTo>
                  <a:lnTo>
                    <a:pt x="46" y="474"/>
                  </a:lnTo>
                  <a:lnTo>
                    <a:pt x="45" y="496"/>
                  </a:lnTo>
                  <a:lnTo>
                    <a:pt x="42" y="517"/>
                  </a:lnTo>
                  <a:lnTo>
                    <a:pt x="40" y="539"/>
                  </a:lnTo>
                  <a:lnTo>
                    <a:pt x="35" y="561"/>
                  </a:lnTo>
                  <a:lnTo>
                    <a:pt x="30" y="582"/>
                  </a:lnTo>
                  <a:lnTo>
                    <a:pt x="23" y="602"/>
                  </a:lnTo>
                  <a:lnTo>
                    <a:pt x="16" y="623"/>
                  </a:lnTo>
                  <a:lnTo>
                    <a:pt x="6" y="644"/>
                  </a:lnTo>
                  <a:lnTo>
                    <a:pt x="6" y="644"/>
                  </a:lnTo>
                  <a:lnTo>
                    <a:pt x="2" y="654"/>
                  </a:lnTo>
                  <a:lnTo>
                    <a:pt x="0" y="666"/>
                  </a:lnTo>
                  <a:lnTo>
                    <a:pt x="0" y="680"/>
                  </a:lnTo>
                  <a:lnTo>
                    <a:pt x="2" y="697"/>
                  </a:lnTo>
                  <a:lnTo>
                    <a:pt x="6" y="714"/>
                  </a:lnTo>
                  <a:lnTo>
                    <a:pt x="11" y="732"/>
                  </a:lnTo>
                  <a:lnTo>
                    <a:pt x="18" y="752"/>
                  </a:lnTo>
                  <a:lnTo>
                    <a:pt x="27" y="770"/>
                  </a:lnTo>
                  <a:lnTo>
                    <a:pt x="36" y="788"/>
                  </a:lnTo>
                  <a:lnTo>
                    <a:pt x="47" y="807"/>
                  </a:lnTo>
                  <a:lnTo>
                    <a:pt x="59" y="822"/>
                  </a:lnTo>
                  <a:lnTo>
                    <a:pt x="74" y="838"/>
                  </a:lnTo>
                  <a:lnTo>
                    <a:pt x="88" y="851"/>
                  </a:lnTo>
                  <a:lnTo>
                    <a:pt x="103" y="860"/>
                  </a:lnTo>
                  <a:lnTo>
                    <a:pt x="120" y="868"/>
                  </a:lnTo>
                  <a:lnTo>
                    <a:pt x="137" y="872"/>
                  </a:lnTo>
                  <a:lnTo>
                    <a:pt x="137" y="872"/>
                  </a:lnTo>
                  <a:lnTo>
                    <a:pt x="145" y="872"/>
                  </a:lnTo>
                  <a:lnTo>
                    <a:pt x="154" y="869"/>
                  </a:lnTo>
                  <a:lnTo>
                    <a:pt x="162" y="864"/>
                  </a:lnTo>
                  <a:lnTo>
                    <a:pt x="172" y="859"/>
                  </a:lnTo>
                  <a:lnTo>
                    <a:pt x="181" y="852"/>
                  </a:lnTo>
                  <a:lnTo>
                    <a:pt x="191" y="844"/>
                  </a:lnTo>
                  <a:lnTo>
                    <a:pt x="200" y="837"/>
                  </a:lnTo>
                  <a:lnTo>
                    <a:pt x="209" y="829"/>
                  </a:lnTo>
                  <a:lnTo>
                    <a:pt x="209" y="829"/>
                  </a:lnTo>
                  <a:lnTo>
                    <a:pt x="215" y="825"/>
                  </a:lnTo>
                  <a:lnTo>
                    <a:pt x="221" y="821"/>
                  </a:lnTo>
                  <a:lnTo>
                    <a:pt x="229" y="817"/>
                  </a:lnTo>
                  <a:lnTo>
                    <a:pt x="235" y="814"/>
                  </a:lnTo>
                  <a:lnTo>
                    <a:pt x="242" y="812"/>
                  </a:lnTo>
                  <a:lnTo>
                    <a:pt x="248" y="811"/>
                  </a:lnTo>
                  <a:lnTo>
                    <a:pt x="253" y="809"/>
                  </a:lnTo>
                  <a:lnTo>
                    <a:pt x="256" y="809"/>
                  </a:lnTo>
                  <a:lnTo>
                    <a:pt x="256" y="809"/>
                  </a:lnTo>
                  <a:lnTo>
                    <a:pt x="273" y="812"/>
                  </a:lnTo>
                  <a:lnTo>
                    <a:pt x="289" y="818"/>
                  </a:lnTo>
                  <a:lnTo>
                    <a:pt x="305" y="829"/>
                  </a:lnTo>
                  <a:lnTo>
                    <a:pt x="321" y="840"/>
                  </a:lnTo>
                  <a:lnTo>
                    <a:pt x="335" y="852"/>
                  </a:lnTo>
                  <a:lnTo>
                    <a:pt x="350" y="861"/>
                  </a:lnTo>
                  <a:lnTo>
                    <a:pt x="363" y="869"/>
                  </a:lnTo>
                  <a:lnTo>
                    <a:pt x="375" y="872"/>
                  </a:lnTo>
                  <a:lnTo>
                    <a:pt x="375" y="872"/>
                  </a:lnTo>
                  <a:lnTo>
                    <a:pt x="393" y="870"/>
                  </a:lnTo>
                  <a:lnTo>
                    <a:pt x="409" y="866"/>
                  </a:lnTo>
                  <a:lnTo>
                    <a:pt x="422" y="861"/>
                  </a:lnTo>
                  <a:lnTo>
                    <a:pt x="435" y="852"/>
                  </a:lnTo>
                  <a:lnTo>
                    <a:pt x="446" y="843"/>
                  </a:lnTo>
                  <a:lnTo>
                    <a:pt x="456" y="831"/>
                  </a:lnTo>
                  <a:lnTo>
                    <a:pt x="464" y="818"/>
                  </a:lnTo>
                  <a:lnTo>
                    <a:pt x="472" y="804"/>
                  </a:lnTo>
                  <a:lnTo>
                    <a:pt x="478" y="788"/>
                  </a:lnTo>
                  <a:lnTo>
                    <a:pt x="483" y="771"/>
                  </a:lnTo>
                  <a:lnTo>
                    <a:pt x="487" y="755"/>
                  </a:lnTo>
                  <a:lnTo>
                    <a:pt x="491" y="736"/>
                  </a:lnTo>
                  <a:lnTo>
                    <a:pt x="494" y="718"/>
                  </a:lnTo>
                  <a:lnTo>
                    <a:pt x="497" y="699"/>
                  </a:lnTo>
                  <a:lnTo>
                    <a:pt x="498" y="680"/>
                  </a:lnTo>
                  <a:lnTo>
                    <a:pt x="501" y="662"/>
                  </a:lnTo>
                  <a:lnTo>
                    <a:pt x="501" y="662"/>
                  </a:lnTo>
                  <a:lnTo>
                    <a:pt x="480" y="614"/>
                  </a:lnTo>
                  <a:lnTo>
                    <a:pt x="466" y="566"/>
                  </a:lnTo>
                  <a:lnTo>
                    <a:pt x="456" y="518"/>
                  </a:lnTo>
                  <a:lnTo>
                    <a:pt x="450" y="471"/>
                  </a:lnTo>
                  <a:lnTo>
                    <a:pt x="446" y="426"/>
                  </a:lnTo>
                  <a:lnTo>
                    <a:pt x="446" y="381"/>
                  </a:lnTo>
                  <a:lnTo>
                    <a:pt x="446" y="337"/>
                  </a:lnTo>
                  <a:lnTo>
                    <a:pt x="448" y="294"/>
                  </a:lnTo>
                  <a:lnTo>
                    <a:pt x="449" y="253"/>
                  </a:lnTo>
                  <a:lnTo>
                    <a:pt x="448" y="212"/>
                  </a:lnTo>
                  <a:lnTo>
                    <a:pt x="445" y="173"/>
                  </a:lnTo>
                  <a:lnTo>
                    <a:pt x="440" y="136"/>
                  </a:lnTo>
                  <a:lnTo>
                    <a:pt x="432" y="100"/>
                  </a:lnTo>
                  <a:lnTo>
                    <a:pt x="419" y="65"/>
                  </a:lnTo>
                  <a:lnTo>
                    <a:pt x="399" y="33"/>
                  </a:lnTo>
                  <a:lnTo>
                    <a:pt x="375" y="3"/>
                  </a:lnTo>
                  <a:lnTo>
                    <a:pt x="375" y="3"/>
                  </a:lnTo>
                  <a:lnTo>
                    <a:pt x="357" y="9"/>
                  </a:lnTo>
                  <a:lnTo>
                    <a:pt x="344" y="22"/>
                  </a:lnTo>
                  <a:lnTo>
                    <a:pt x="336" y="42"/>
                  </a:lnTo>
                  <a:lnTo>
                    <a:pt x="331" y="68"/>
                  </a:lnTo>
                  <a:lnTo>
                    <a:pt x="328" y="99"/>
                  </a:lnTo>
                  <a:lnTo>
                    <a:pt x="325" y="133"/>
                  </a:lnTo>
                  <a:lnTo>
                    <a:pt x="321" y="171"/>
                  </a:lnTo>
                  <a:lnTo>
                    <a:pt x="313" y="210"/>
                  </a:lnTo>
                  <a:lnTo>
                    <a:pt x="313" y="210"/>
                  </a:lnTo>
                  <a:lnTo>
                    <a:pt x="307" y="240"/>
                  </a:lnTo>
                  <a:lnTo>
                    <a:pt x="300" y="267"/>
                  </a:lnTo>
                  <a:lnTo>
                    <a:pt x="294" y="290"/>
                  </a:lnTo>
                  <a:lnTo>
                    <a:pt x="289" y="312"/>
                  </a:lnTo>
                  <a:lnTo>
                    <a:pt x="283" y="332"/>
                  </a:lnTo>
                  <a:lnTo>
                    <a:pt x="278" y="350"/>
                  </a:lnTo>
                  <a:lnTo>
                    <a:pt x="273" y="364"/>
                  </a:lnTo>
                  <a:lnTo>
                    <a:pt x="269" y="376"/>
                  </a:lnTo>
                  <a:lnTo>
                    <a:pt x="264" y="387"/>
                  </a:lnTo>
                  <a:lnTo>
                    <a:pt x="259" y="394"/>
                  </a:lnTo>
                  <a:lnTo>
                    <a:pt x="255" y="400"/>
                  </a:lnTo>
                  <a:lnTo>
                    <a:pt x="250" y="402"/>
                  </a:lnTo>
                  <a:lnTo>
                    <a:pt x="247" y="403"/>
                  </a:lnTo>
                  <a:lnTo>
                    <a:pt x="242" y="402"/>
                  </a:lnTo>
                  <a:lnTo>
                    <a:pt x="238" y="398"/>
                  </a:lnTo>
                  <a:lnTo>
                    <a:pt x="235" y="393"/>
                  </a:lnTo>
                  <a:lnTo>
                    <a:pt x="235" y="393"/>
                  </a:lnTo>
                  <a:lnTo>
                    <a:pt x="233" y="393"/>
                  </a:lnTo>
                  <a:lnTo>
                    <a:pt x="236" y="400"/>
                  </a:lnTo>
                  <a:lnTo>
                    <a:pt x="236" y="405"/>
                  </a:lnTo>
                  <a:lnTo>
                    <a:pt x="227" y="397"/>
                  </a:lnTo>
                  <a:lnTo>
                    <a:pt x="227" y="397"/>
                  </a:lnTo>
                  <a:lnTo>
                    <a:pt x="223" y="388"/>
                  </a:lnTo>
                  <a:lnTo>
                    <a:pt x="219" y="377"/>
                  </a:lnTo>
                  <a:lnTo>
                    <a:pt x="217" y="367"/>
                  </a:lnTo>
                  <a:lnTo>
                    <a:pt x="215" y="355"/>
                  </a:lnTo>
                  <a:lnTo>
                    <a:pt x="214" y="344"/>
                  </a:lnTo>
                  <a:lnTo>
                    <a:pt x="213" y="332"/>
                  </a:lnTo>
                  <a:lnTo>
                    <a:pt x="210" y="323"/>
                  </a:lnTo>
                  <a:lnTo>
                    <a:pt x="208" y="315"/>
                  </a:lnTo>
                  <a:lnTo>
                    <a:pt x="208" y="315"/>
                  </a:lnTo>
                  <a:lnTo>
                    <a:pt x="202" y="299"/>
                  </a:lnTo>
                  <a:lnTo>
                    <a:pt x="197" y="286"/>
                  </a:lnTo>
                  <a:lnTo>
                    <a:pt x="195" y="275"/>
                  </a:lnTo>
                  <a:lnTo>
                    <a:pt x="194" y="263"/>
                  </a:lnTo>
                  <a:lnTo>
                    <a:pt x="192" y="251"/>
                  </a:lnTo>
                  <a:lnTo>
                    <a:pt x="190" y="240"/>
                  </a:lnTo>
                  <a:lnTo>
                    <a:pt x="187" y="228"/>
                  </a:lnTo>
                  <a:lnTo>
                    <a:pt x="184" y="214"/>
                  </a:lnTo>
                  <a:lnTo>
                    <a:pt x="184" y="214"/>
                  </a:lnTo>
                  <a:lnTo>
                    <a:pt x="179" y="198"/>
                  </a:lnTo>
                  <a:lnTo>
                    <a:pt x="174" y="180"/>
                  </a:lnTo>
                  <a:lnTo>
                    <a:pt x="169" y="162"/>
                  </a:lnTo>
                  <a:lnTo>
                    <a:pt x="164" y="142"/>
                  </a:lnTo>
                  <a:lnTo>
                    <a:pt x="160" y="123"/>
                  </a:lnTo>
                  <a:lnTo>
                    <a:pt x="156" y="103"/>
                  </a:lnTo>
                  <a:lnTo>
                    <a:pt x="151" y="85"/>
                  </a:lnTo>
                  <a:lnTo>
                    <a:pt x="148" y="67"/>
                  </a:lnTo>
                  <a:lnTo>
                    <a:pt x="143" y="51"/>
                  </a:lnTo>
                  <a:lnTo>
                    <a:pt x="139" y="37"/>
                  </a:lnTo>
                  <a:lnTo>
                    <a:pt x="135" y="24"/>
                  </a:lnTo>
                  <a:lnTo>
                    <a:pt x="132" y="15"/>
                  </a:lnTo>
                  <a:lnTo>
                    <a:pt x="129" y="8"/>
                  </a:lnTo>
                  <a:lnTo>
                    <a:pt x="126" y="5"/>
                  </a:lnTo>
                  <a:lnTo>
                    <a:pt x="123" y="5"/>
                  </a:lnTo>
                  <a:lnTo>
                    <a:pt x="121" y="11"/>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42" name="Freeform 50"/>
            <p:cNvSpPr>
              <a:spLocks noChangeAspect="1"/>
            </p:cNvSpPr>
            <p:nvPr/>
          </p:nvSpPr>
          <p:spPr bwMode="auto">
            <a:xfrm>
              <a:off x="3382" y="2946"/>
              <a:ext cx="5" cy="78"/>
            </a:xfrm>
            <a:custGeom>
              <a:avLst/>
              <a:gdLst>
                <a:gd name="T0" fmla="*/ 7 w 9"/>
                <a:gd name="T1" fmla="*/ 141 h 141"/>
                <a:gd name="T2" fmla="*/ 7 w 9"/>
                <a:gd name="T3" fmla="*/ 141 h 141"/>
                <a:gd name="T4" fmla="*/ 9 w 9"/>
                <a:gd name="T5" fmla="*/ 138 h 141"/>
                <a:gd name="T6" fmla="*/ 4 w 9"/>
                <a:gd name="T7" fmla="*/ 137 h 141"/>
                <a:gd name="T8" fmla="*/ 0 w 9"/>
                <a:gd name="T9" fmla="*/ 137 h 141"/>
                <a:gd name="T10" fmla="*/ 4 w 9"/>
                <a:gd name="T11" fmla="*/ 134 h 141"/>
                <a:gd name="T12" fmla="*/ 4 w 9"/>
                <a:gd name="T13" fmla="*/ 134 h 141"/>
                <a:gd name="T14" fmla="*/ 7 w 9"/>
                <a:gd name="T15" fmla="*/ 129 h 141"/>
                <a:gd name="T16" fmla="*/ 7 w 9"/>
                <a:gd name="T17" fmla="*/ 116 h 141"/>
                <a:gd name="T18" fmla="*/ 6 w 9"/>
                <a:gd name="T19" fmla="*/ 99 h 141"/>
                <a:gd name="T20" fmla="*/ 4 w 9"/>
                <a:gd name="T21" fmla="*/ 78 h 141"/>
                <a:gd name="T22" fmla="*/ 1 w 9"/>
                <a:gd name="T23" fmla="*/ 56 h 141"/>
                <a:gd name="T24" fmla="*/ 1 w 9"/>
                <a:gd name="T25" fmla="*/ 34 h 141"/>
                <a:gd name="T26" fmla="*/ 3 w 9"/>
                <a:gd name="T27" fmla="*/ 15 h 141"/>
                <a:gd name="T28" fmla="*/ 7 w 9"/>
                <a:gd name="T2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41">
                  <a:moveTo>
                    <a:pt x="7" y="141"/>
                  </a:moveTo>
                  <a:lnTo>
                    <a:pt x="7" y="141"/>
                  </a:lnTo>
                  <a:lnTo>
                    <a:pt x="9" y="138"/>
                  </a:lnTo>
                  <a:lnTo>
                    <a:pt x="4" y="137"/>
                  </a:lnTo>
                  <a:lnTo>
                    <a:pt x="0" y="137"/>
                  </a:lnTo>
                  <a:lnTo>
                    <a:pt x="4" y="134"/>
                  </a:lnTo>
                  <a:lnTo>
                    <a:pt x="4" y="134"/>
                  </a:lnTo>
                  <a:lnTo>
                    <a:pt x="7" y="129"/>
                  </a:lnTo>
                  <a:lnTo>
                    <a:pt x="7" y="116"/>
                  </a:lnTo>
                  <a:lnTo>
                    <a:pt x="6" y="99"/>
                  </a:lnTo>
                  <a:lnTo>
                    <a:pt x="4" y="78"/>
                  </a:lnTo>
                  <a:lnTo>
                    <a:pt x="1" y="56"/>
                  </a:lnTo>
                  <a:lnTo>
                    <a:pt x="1" y="34"/>
                  </a:lnTo>
                  <a:lnTo>
                    <a:pt x="3" y="15"/>
                  </a:lnTo>
                  <a:lnTo>
                    <a:pt x="7" y="0"/>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43" name="Freeform 51"/>
            <p:cNvSpPr>
              <a:spLocks noChangeAspect="1"/>
            </p:cNvSpPr>
            <p:nvPr/>
          </p:nvSpPr>
          <p:spPr bwMode="auto">
            <a:xfrm>
              <a:off x="3268" y="2873"/>
              <a:ext cx="230" cy="16"/>
            </a:xfrm>
            <a:custGeom>
              <a:avLst/>
              <a:gdLst>
                <a:gd name="T0" fmla="*/ 0 w 416"/>
                <a:gd name="T1" fmla="*/ 5 h 30"/>
                <a:gd name="T2" fmla="*/ 0 w 416"/>
                <a:gd name="T3" fmla="*/ 5 h 30"/>
                <a:gd name="T4" fmla="*/ 12 w 416"/>
                <a:gd name="T5" fmla="*/ 7 h 30"/>
                <a:gd name="T6" fmla="*/ 24 w 416"/>
                <a:gd name="T7" fmla="*/ 7 h 30"/>
                <a:gd name="T8" fmla="*/ 38 w 416"/>
                <a:gd name="T9" fmla="*/ 5 h 30"/>
                <a:gd name="T10" fmla="*/ 51 w 416"/>
                <a:gd name="T11" fmla="*/ 4 h 30"/>
                <a:gd name="T12" fmla="*/ 64 w 416"/>
                <a:gd name="T13" fmla="*/ 3 h 30"/>
                <a:gd name="T14" fmla="*/ 76 w 416"/>
                <a:gd name="T15" fmla="*/ 2 h 30"/>
                <a:gd name="T16" fmla="*/ 90 w 416"/>
                <a:gd name="T17" fmla="*/ 0 h 30"/>
                <a:gd name="T18" fmla="*/ 100 w 416"/>
                <a:gd name="T19" fmla="*/ 0 h 30"/>
                <a:gd name="T20" fmla="*/ 100 w 416"/>
                <a:gd name="T21" fmla="*/ 0 h 30"/>
                <a:gd name="T22" fmla="*/ 114 w 416"/>
                <a:gd name="T23" fmla="*/ 2 h 30"/>
                <a:gd name="T24" fmla="*/ 127 w 416"/>
                <a:gd name="T25" fmla="*/ 5 h 30"/>
                <a:gd name="T26" fmla="*/ 139 w 416"/>
                <a:gd name="T27" fmla="*/ 9 h 30"/>
                <a:gd name="T28" fmla="*/ 150 w 416"/>
                <a:gd name="T29" fmla="*/ 15 h 30"/>
                <a:gd name="T30" fmla="*/ 162 w 416"/>
                <a:gd name="T31" fmla="*/ 20 h 30"/>
                <a:gd name="T32" fmla="*/ 174 w 416"/>
                <a:gd name="T33" fmla="*/ 24 h 30"/>
                <a:gd name="T34" fmla="*/ 186 w 416"/>
                <a:gd name="T35" fmla="*/ 28 h 30"/>
                <a:gd name="T36" fmla="*/ 200 w 416"/>
                <a:gd name="T37" fmla="*/ 30 h 30"/>
                <a:gd name="T38" fmla="*/ 200 w 416"/>
                <a:gd name="T39" fmla="*/ 30 h 30"/>
                <a:gd name="T40" fmla="*/ 213 w 416"/>
                <a:gd name="T41" fmla="*/ 30 h 30"/>
                <a:gd name="T42" fmla="*/ 226 w 416"/>
                <a:gd name="T43" fmla="*/ 28 h 30"/>
                <a:gd name="T44" fmla="*/ 242 w 416"/>
                <a:gd name="T45" fmla="*/ 22 h 30"/>
                <a:gd name="T46" fmla="*/ 259 w 416"/>
                <a:gd name="T47" fmla="*/ 17 h 30"/>
                <a:gd name="T48" fmla="*/ 275 w 416"/>
                <a:gd name="T49" fmla="*/ 12 h 30"/>
                <a:gd name="T50" fmla="*/ 290 w 416"/>
                <a:gd name="T51" fmla="*/ 7 h 30"/>
                <a:gd name="T52" fmla="*/ 304 w 416"/>
                <a:gd name="T53" fmla="*/ 3 h 30"/>
                <a:gd name="T54" fmla="*/ 317 w 416"/>
                <a:gd name="T55" fmla="*/ 0 h 30"/>
                <a:gd name="T56" fmla="*/ 317 w 416"/>
                <a:gd name="T57" fmla="*/ 0 h 30"/>
                <a:gd name="T58" fmla="*/ 329 w 416"/>
                <a:gd name="T59" fmla="*/ 0 h 30"/>
                <a:gd name="T60" fmla="*/ 341 w 416"/>
                <a:gd name="T61" fmla="*/ 2 h 30"/>
                <a:gd name="T62" fmla="*/ 355 w 416"/>
                <a:gd name="T63" fmla="*/ 4 h 30"/>
                <a:gd name="T64" fmla="*/ 367 w 416"/>
                <a:gd name="T65" fmla="*/ 5 h 30"/>
                <a:gd name="T66" fmla="*/ 379 w 416"/>
                <a:gd name="T67" fmla="*/ 8 h 30"/>
                <a:gd name="T68" fmla="*/ 392 w 416"/>
                <a:gd name="T69" fmla="*/ 8 h 30"/>
                <a:gd name="T70" fmla="*/ 404 w 416"/>
                <a:gd name="T71" fmla="*/ 8 h 30"/>
                <a:gd name="T72" fmla="*/ 416 w 416"/>
                <a:gd name="T73"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6" h="30">
                  <a:moveTo>
                    <a:pt x="0" y="5"/>
                  </a:moveTo>
                  <a:lnTo>
                    <a:pt x="0" y="5"/>
                  </a:lnTo>
                  <a:lnTo>
                    <a:pt x="12" y="7"/>
                  </a:lnTo>
                  <a:lnTo>
                    <a:pt x="24" y="7"/>
                  </a:lnTo>
                  <a:lnTo>
                    <a:pt x="38" y="5"/>
                  </a:lnTo>
                  <a:lnTo>
                    <a:pt x="51" y="4"/>
                  </a:lnTo>
                  <a:lnTo>
                    <a:pt x="64" y="3"/>
                  </a:lnTo>
                  <a:lnTo>
                    <a:pt x="76" y="2"/>
                  </a:lnTo>
                  <a:lnTo>
                    <a:pt x="90" y="0"/>
                  </a:lnTo>
                  <a:lnTo>
                    <a:pt x="100" y="0"/>
                  </a:lnTo>
                  <a:lnTo>
                    <a:pt x="100" y="0"/>
                  </a:lnTo>
                  <a:lnTo>
                    <a:pt x="114" y="2"/>
                  </a:lnTo>
                  <a:lnTo>
                    <a:pt x="127" y="5"/>
                  </a:lnTo>
                  <a:lnTo>
                    <a:pt x="139" y="9"/>
                  </a:lnTo>
                  <a:lnTo>
                    <a:pt x="150" y="15"/>
                  </a:lnTo>
                  <a:lnTo>
                    <a:pt x="162" y="20"/>
                  </a:lnTo>
                  <a:lnTo>
                    <a:pt x="174" y="24"/>
                  </a:lnTo>
                  <a:lnTo>
                    <a:pt x="186" y="28"/>
                  </a:lnTo>
                  <a:lnTo>
                    <a:pt x="200" y="30"/>
                  </a:lnTo>
                  <a:lnTo>
                    <a:pt x="200" y="30"/>
                  </a:lnTo>
                  <a:lnTo>
                    <a:pt x="213" y="30"/>
                  </a:lnTo>
                  <a:lnTo>
                    <a:pt x="226" y="28"/>
                  </a:lnTo>
                  <a:lnTo>
                    <a:pt x="242" y="22"/>
                  </a:lnTo>
                  <a:lnTo>
                    <a:pt x="259" y="17"/>
                  </a:lnTo>
                  <a:lnTo>
                    <a:pt x="275" y="12"/>
                  </a:lnTo>
                  <a:lnTo>
                    <a:pt x="290" y="7"/>
                  </a:lnTo>
                  <a:lnTo>
                    <a:pt x="304" y="3"/>
                  </a:lnTo>
                  <a:lnTo>
                    <a:pt x="317" y="0"/>
                  </a:lnTo>
                  <a:lnTo>
                    <a:pt x="317" y="0"/>
                  </a:lnTo>
                  <a:lnTo>
                    <a:pt x="329" y="0"/>
                  </a:lnTo>
                  <a:lnTo>
                    <a:pt x="341" y="2"/>
                  </a:lnTo>
                  <a:lnTo>
                    <a:pt x="355" y="4"/>
                  </a:lnTo>
                  <a:lnTo>
                    <a:pt x="367" y="5"/>
                  </a:lnTo>
                  <a:lnTo>
                    <a:pt x="379" y="8"/>
                  </a:lnTo>
                  <a:lnTo>
                    <a:pt x="392" y="8"/>
                  </a:lnTo>
                  <a:lnTo>
                    <a:pt x="404" y="8"/>
                  </a:lnTo>
                  <a:lnTo>
                    <a:pt x="416" y="5"/>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44" name="Freeform 52"/>
            <p:cNvSpPr>
              <a:spLocks noChangeAspect="1"/>
            </p:cNvSpPr>
            <p:nvPr/>
          </p:nvSpPr>
          <p:spPr bwMode="auto">
            <a:xfrm>
              <a:off x="3998" y="2562"/>
              <a:ext cx="165" cy="503"/>
            </a:xfrm>
            <a:custGeom>
              <a:avLst/>
              <a:gdLst>
                <a:gd name="T0" fmla="*/ 35 w 293"/>
                <a:gd name="T1" fmla="*/ 442 h 913"/>
                <a:gd name="T2" fmla="*/ 40 w 293"/>
                <a:gd name="T3" fmla="*/ 228 h 913"/>
                <a:gd name="T4" fmla="*/ 52 w 293"/>
                <a:gd name="T5" fmla="*/ 85 h 913"/>
                <a:gd name="T6" fmla="*/ 68 w 293"/>
                <a:gd name="T7" fmla="*/ 11 h 913"/>
                <a:gd name="T8" fmla="*/ 91 w 293"/>
                <a:gd name="T9" fmla="*/ 8 h 913"/>
                <a:gd name="T10" fmla="*/ 120 w 293"/>
                <a:gd name="T11" fmla="*/ 74 h 913"/>
                <a:gd name="T12" fmla="*/ 155 w 293"/>
                <a:gd name="T13" fmla="*/ 212 h 913"/>
                <a:gd name="T14" fmla="*/ 197 w 293"/>
                <a:gd name="T15" fmla="*/ 420 h 913"/>
                <a:gd name="T16" fmla="*/ 222 w 293"/>
                <a:gd name="T17" fmla="*/ 559 h 913"/>
                <a:gd name="T18" fmla="*/ 230 w 293"/>
                <a:gd name="T19" fmla="*/ 580 h 913"/>
                <a:gd name="T20" fmla="*/ 243 w 293"/>
                <a:gd name="T21" fmla="*/ 606 h 913"/>
                <a:gd name="T22" fmla="*/ 259 w 293"/>
                <a:gd name="T23" fmla="*/ 636 h 913"/>
                <a:gd name="T24" fmla="*/ 275 w 293"/>
                <a:gd name="T25" fmla="*/ 667 h 913"/>
                <a:gd name="T26" fmla="*/ 286 w 293"/>
                <a:gd name="T27" fmla="*/ 700 h 913"/>
                <a:gd name="T28" fmla="*/ 293 w 293"/>
                <a:gd name="T29" fmla="*/ 730 h 913"/>
                <a:gd name="T30" fmla="*/ 291 w 293"/>
                <a:gd name="T31" fmla="*/ 757 h 913"/>
                <a:gd name="T32" fmla="*/ 268 w 293"/>
                <a:gd name="T33" fmla="*/ 801 h 913"/>
                <a:gd name="T34" fmla="*/ 234 w 293"/>
                <a:gd name="T35" fmla="*/ 853 h 913"/>
                <a:gd name="T36" fmla="*/ 204 w 293"/>
                <a:gd name="T37" fmla="*/ 891 h 913"/>
                <a:gd name="T38" fmla="*/ 174 w 293"/>
                <a:gd name="T39" fmla="*/ 911 h 913"/>
                <a:gd name="T40" fmla="*/ 143 w 293"/>
                <a:gd name="T41" fmla="*/ 911 h 913"/>
                <a:gd name="T42" fmla="*/ 106 w 293"/>
                <a:gd name="T43" fmla="*/ 892 h 913"/>
                <a:gd name="T44" fmla="*/ 67 w 293"/>
                <a:gd name="T45" fmla="*/ 859 h 913"/>
                <a:gd name="T46" fmla="*/ 28 w 293"/>
                <a:gd name="T47" fmla="*/ 816 h 913"/>
                <a:gd name="T48" fmla="*/ 4 w 293"/>
                <a:gd name="T49" fmla="*/ 778 h 913"/>
                <a:gd name="T50" fmla="*/ 0 w 293"/>
                <a:gd name="T51" fmla="*/ 748 h 913"/>
                <a:gd name="T52" fmla="*/ 3 w 293"/>
                <a:gd name="T53" fmla="*/ 718 h 913"/>
                <a:gd name="T54" fmla="*/ 9 w 293"/>
                <a:gd name="T55" fmla="*/ 687 h 913"/>
                <a:gd name="T56" fmla="*/ 17 w 293"/>
                <a:gd name="T57" fmla="*/ 658 h 913"/>
                <a:gd name="T58" fmla="*/ 26 w 293"/>
                <a:gd name="T59" fmla="*/ 630 h 913"/>
                <a:gd name="T60" fmla="*/ 32 w 293"/>
                <a:gd name="T61" fmla="*/ 605 h 913"/>
                <a:gd name="T62" fmla="*/ 34 w 293"/>
                <a:gd name="T63" fmla="*/ 584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913">
                  <a:moveTo>
                    <a:pt x="34" y="575"/>
                  </a:moveTo>
                  <a:lnTo>
                    <a:pt x="35" y="442"/>
                  </a:lnTo>
                  <a:lnTo>
                    <a:pt x="38" y="327"/>
                  </a:lnTo>
                  <a:lnTo>
                    <a:pt x="40" y="228"/>
                  </a:lnTo>
                  <a:lnTo>
                    <a:pt x="45" y="147"/>
                  </a:lnTo>
                  <a:lnTo>
                    <a:pt x="52" y="85"/>
                  </a:lnTo>
                  <a:lnTo>
                    <a:pt x="60" y="39"/>
                  </a:lnTo>
                  <a:lnTo>
                    <a:pt x="68" y="11"/>
                  </a:lnTo>
                  <a:lnTo>
                    <a:pt x="79" y="0"/>
                  </a:lnTo>
                  <a:lnTo>
                    <a:pt x="91" y="8"/>
                  </a:lnTo>
                  <a:lnTo>
                    <a:pt x="106" y="33"/>
                  </a:lnTo>
                  <a:lnTo>
                    <a:pt x="120" y="74"/>
                  </a:lnTo>
                  <a:lnTo>
                    <a:pt x="137" y="134"/>
                  </a:lnTo>
                  <a:lnTo>
                    <a:pt x="155" y="212"/>
                  </a:lnTo>
                  <a:lnTo>
                    <a:pt x="176" y="307"/>
                  </a:lnTo>
                  <a:lnTo>
                    <a:pt x="197" y="420"/>
                  </a:lnTo>
                  <a:lnTo>
                    <a:pt x="220" y="552"/>
                  </a:lnTo>
                  <a:lnTo>
                    <a:pt x="222" y="559"/>
                  </a:lnTo>
                  <a:lnTo>
                    <a:pt x="225" y="568"/>
                  </a:lnTo>
                  <a:lnTo>
                    <a:pt x="230" y="580"/>
                  </a:lnTo>
                  <a:lnTo>
                    <a:pt x="237" y="592"/>
                  </a:lnTo>
                  <a:lnTo>
                    <a:pt x="243" y="606"/>
                  </a:lnTo>
                  <a:lnTo>
                    <a:pt x="252" y="621"/>
                  </a:lnTo>
                  <a:lnTo>
                    <a:pt x="259" y="636"/>
                  </a:lnTo>
                  <a:lnTo>
                    <a:pt x="268" y="652"/>
                  </a:lnTo>
                  <a:lnTo>
                    <a:pt x="275" y="667"/>
                  </a:lnTo>
                  <a:lnTo>
                    <a:pt x="281" y="684"/>
                  </a:lnTo>
                  <a:lnTo>
                    <a:pt x="286" y="700"/>
                  </a:lnTo>
                  <a:lnTo>
                    <a:pt x="291" y="715"/>
                  </a:lnTo>
                  <a:lnTo>
                    <a:pt x="293" y="730"/>
                  </a:lnTo>
                  <a:lnTo>
                    <a:pt x="293" y="744"/>
                  </a:lnTo>
                  <a:lnTo>
                    <a:pt x="291" y="757"/>
                  </a:lnTo>
                  <a:lnTo>
                    <a:pt x="286" y="769"/>
                  </a:lnTo>
                  <a:lnTo>
                    <a:pt x="268" y="801"/>
                  </a:lnTo>
                  <a:lnTo>
                    <a:pt x="251" y="829"/>
                  </a:lnTo>
                  <a:lnTo>
                    <a:pt x="234" y="853"/>
                  </a:lnTo>
                  <a:lnTo>
                    <a:pt x="218" y="874"/>
                  </a:lnTo>
                  <a:lnTo>
                    <a:pt x="204" y="891"/>
                  </a:lnTo>
                  <a:lnTo>
                    <a:pt x="189" y="903"/>
                  </a:lnTo>
                  <a:lnTo>
                    <a:pt x="174" y="911"/>
                  </a:lnTo>
                  <a:lnTo>
                    <a:pt x="160" y="913"/>
                  </a:lnTo>
                  <a:lnTo>
                    <a:pt x="143" y="911"/>
                  </a:lnTo>
                  <a:lnTo>
                    <a:pt x="125" y="904"/>
                  </a:lnTo>
                  <a:lnTo>
                    <a:pt x="106" y="892"/>
                  </a:lnTo>
                  <a:lnTo>
                    <a:pt x="86" y="877"/>
                  </a:lnTo>
                  <a:lnTo>
                    <a:pt x="67" y="859"/>
                  </a:lnTo>
                  <a:lnTo>
                    <a:pt x="47" y="838"/>
                  </a:lnTo>
                  <a:lnTo>
                    <a:pt x="28" y="816"/>
                  </a:lnTo>
                  <a:lnTo>
                    <a:pt x="9" y="792"/>
                  </a:lnTo>
                  <a:lnTo>
                    <a:pt x="4" y="778"/>
                  </a:lnTo>
                  <a:lnTo>
                    <a:pt x="1" y="764"/>
                  </a:lnTo>
                  <a:lnTo>
                    <a:pt x="0" y="748"/>
                  </a:lnTo>
                  <a:lnTo>
                    <a:pt x="1" y="734"/>
                  </a:lnTo>
                  <a:lnTo>
                    <a:pt x="3" y="718"/>
                  </a:lnTo>
                  <a:lnTo>
                    <a:pt x="5" y="702"/>
                  </a:lnTo>
                  <a:lnTo>
                    <a:pt x="9" y="687"/>
                  </a:lnTo>
                  <a:lnTo>
                    <a:pt x="12" y="673"/>
                  </a:lnTo>
                  <a:lnTo>
                    <a:pt x="17" y="658"/>
                  </a:lnTo>
                  <a:lnTo>
                    <a:pt x="21" y="644"/>
                  </a:lnTo>
                  <a:lnTo>
                    <a:pt x="26" y="630"/>
                  </a:lnTo>
                  <a:lnTo>
                    <a:pt x="28" y="617"/>
                  </a:lnTo>
                  <a:lnTo>
                    <a:pt x="32" y="605"/>
                  </a:lnTo>
                  <a:lnTo>
                    <a:pt x="34" y="595"/>
                  </a:lnTo>
                  <a:lnTo>
                    <a:pt x="34" y="584"/>
                  </a:lnTo>
                  <a:lnTo>
                    <a:pt x="34" y="575"/>
                  </a:lnTo>
                  <a:close/>
                </a:path>
              </a:pathLst>
            </a:custGeom>
            <a:solidFill>
              <a:srgbClr val="FF9966"/>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59445" name="Freeform 53"/>
            <p:cNvSpPr>
              <a:spLocks noChangeAspect="1"/>
            </p:cNvSpPr>
            <p:nvPr/>
          </p:nvSpPr>
          <p:spPr bwMode="auto">
            <a:xfrm>
              <a:off x="3998" y="2562"/>
              <a:ext cx="165" cy="503"/>
            </a:xfrm>
            <a:custGeom>
              <a:avLst/>
              <a:gdLst>
                <a:gd name="T0" fmla="*/ 34 w 293"/>
                <a:gd name="T1" fmla="*/ 575 h 913"/>
                <a:gd name="T2" fmla="*/ 38 w 293"/>
                <a:gd name="T3" fmla="*/ 327 h 913"/>
                <a:gd name="T4" fmla="*/ 45 w 293"/>
                <a:gd name="T5" fmla="*/ 147 h 913"/>
                <a:gd name="T6" fmla="*/ 60 w 293"/>
                <a:gd name="T7" fmla="*/ 39 h 913"/>
                <a:gd name="T8" fmla="*/ 79 w 293"/>
                <a:gd name="T9" fmla="*/ 0 h 913"/>
                <a:gd name="T10" fmla="*/ 106 w 293"/>
                <a:gd name="T11" fmla="*/ 33 h 913"/>
                <a:gd name="T12" fmla="*/ 137 w 293"/>
                <a:gd name="T13" fmla="*/ 134 h 913"/>
                <a:gd name="T14" fmla="*/ 176 w 293"/>
                <a:gd name="T15" fmla="*/ 307 h 913"/>
                <a:gd name="T16" fmla="*/ 220 w 293"/>
                <a:gd name="T17" fmla="*/ 552 h 913"/>
                <a:gd name="T18" fmla="*/ 222 w 293"/>
                <a:gd name="T19" fmla="*/ 559 h 913"/>
                <a:gd name="T20" fmla="*/ 230 w 293"/>
                <a:gd name="T21" fmla="*/ 580 h 913"/>
                <a:gd name="T22" fmla="*/ 243 w 293"/>
                <a:gd name="T23" fmla="*/ 606 h 913"/>
                <a:gd name="T24" fmla="*/ 259 w 293"/>
                <a:gd name="T25" fmla="*/ 636 h 913"/>
                <a:gd name="T26" fmla="*/ 275 w 293"/>
                <a:gd name="T27" fmla="*/ 667 h 913"/>
                <a:gd name="T28" fmla="*/ 286 w 293"/>
                <a:gd name="T29" fmla="*/ 700 h 913"/>
                <a:gd name="T30" fmla="*/ 293 w 293"/>
                <a:gd name="T31" fmla="*/ 730 h 913"/>
                <a:gd name="T32" fmla="*/ 291 w 293"/>
                <a:gd name="T33" fmla="*/ 757 h 913"/>
                <a:gd name="T34" fmla="*/ 286 w 293"/>
                <a:gd name="T35" fmla="*/ 769 h 913"/>
                <a:gd name="T36" fmla="*/ 251 w 293"/>
                <a:gd name="T37" fmla="*/ 829 h 913"/>
                <a:gd name="T38" fmla="*/ 218 w 293"/>
                <a:gd name="T39" fmla="*/ 874 h 913"/>
                <a:gd name="T40" fmla="*/ 189 w 293"/>
                <a:gd name="T41" fmla="*/ 903 h 913"/>
                <a:gd name="T42" fmla="*/ 160 w 293"/>
                <a:gd name="T43" fmla="*/ 913 h 913"/>
                <a:gd name="T44" fmla="*/ 143 w 293"/>
                <a:gd name="T45" fmla="*/ 911 h 913"/>
                <a:gd name="T46" fmla="*/ 106 w 293"/>
                <a:gd name="T47" fmla="*/ 892 h 913"/>
                <a:gd name="T48" fmla="*/ 67 w 293"/>
                <a:gd name="T49" fmla="*/ 859 h 913"/>
                <a:gd name="T50" fmla="*/ 28 w 293"/>
                <a:gd name="T51" fmla="*/ 816 h 913"/>
                <a:gd name="T52" fmla="*/ 9 w 293"/>
                <a:gd name="T53" fmla="*/ 792 h 913"/>
                <a:gd name="T54" fmla="*/ 1 w 293"/>
                <a:gd name="T55" fmla="*/ 764 h 913"/>
                <a:gd name="T56" fmla="*/ 1 w 293"/>
                <a:gd name="T57" fmla="*/ 734 h 913"/>
                <a:gd name="T58" fmla="*/ 5 w 293"/>
                <a:gd name="T59" fmla="*/ 702 h 913"/>
                <a:gd name="T60" fmla="*/ 12 w 293"/>
                <a:gd name="T61" fmla="*/ 673 h 913"/>
                <a:gd name="T62" fmla="*/ 21 w 293"/>
                <a:gd name="T63" fmla="*/ 644 h 913"/>
                <a:gd name="T64" fmla="*/ 28 w 293"/>
                <a:gd name="T65" fmla="*/ 617 h 913"/>
                <a:gd name="T66" fmla="*/ 34 w 293"/>
                <a:gd name="T67" fmla="*/ 595 h 913"/>
                <a:gd name="T68" fmla="*/ 34 w 293"/>
                <a:gd name="T69" fmla="*/ 575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3" h="913">
                  <a:moveTo>
                    <a:pt x="34" y="575"/>
                  </a:moveTo>
                  <a:lnTo>
                    <a:pt x="34" y="575"/>
                  </a:lnTo>
                  <a:lnTo>
                    <a:pt x="35" y="442"/>
                  </a:lnTo>
                  <a:lnTo>
                    <a:pt x="38" y="327"/>
                  </a:lnTo>
                  <a:lnTo>
                    <a:pt x="40" y="228"/>
                  </a:lnTo>
                  <a:lnTo>
                    <a:pt x="45" y="147"/>
                  </a:lnTo>
                  <a:lnTo>
                    <a:pt x="52" y="85"/>
                  </a:lnTo>
                  <a:lnTo>
                    <a:pt x="60" y="39"/>
                  </a:lnTo>
                  <a:lnTo>
                    <a:pt x="68" y="11"/>
                  </a:lnTo>
                  <a:lnTo>
                    <a:pt x="79" y="0"/>
                  </a:lnTo>
                  <a:lnTo>
                    <a:pt x="91" y="8"/>
                  </a:lnTo>
                  <a:lnTo>
                    <a:pt x="106" y="33"/>
                  </a:lnTo>
                  <a:lnTo>
                    <a:pt x="120" y="74"/>
                  </a:lnTo>
                  <a:lnTo>
                    <a:pt x="137" y="134"/>
                  </a:lnTo>
                  <a:lnTo>
                    <a:pt x="155" y="212"/>
                  </a:lnTo>
                  <a:lnTo>
                    <a:pt x="176" y="307"/>
                  </a:lnTo>
                  <a:lnTo>
                    <a:pt x="197" y="420"/>
                  </a:lnTo>
                  <a:lnTo>
                    <a:pt x="220" y="552"/>
                  </a:lnTo>
                  <a:lnTo>
                    <a:pt x="220" y="552"/>
                  </a:lnTo>
                  <a:lnTo>
                    <a:pt x="222" y="559"/>
                  </a:lnTo>
                  <a:lnTo>
                    <a:pt x="225" y="568"/>
                  </a:lnTo>
                  <a:lnTo>
                    <a:pt x="230" y="580"/>
                  </a:lnTo>
                  <a:lnTo>
                    <a:pt x="237" y="592"/>
                  </a:lnTo>
                  <a:lnTo>
                    <a:pt x="243" y="606"/>
                  </a:lnTo>
                  <a:lnTo>
                    <a:pt x="252" y="621"/>
                  </a:lnTo>
                  <a:lnTo>
                    <a:pt x="259" y="636"/>
                  </a:lnTo>
                  <a:lnTo>
                    <a:pt x="268" y="652"/>
                  </a:lnTo>
                  <a:lnTo>
                    <a:pt x="275" y="667"/>
                  </a:lnTo>
                  <a:lnTo>
                    <a:pt x="281" y="684"/>
                  </a:lnTo>
                  <a:lnTo>
                    <a:pt x="286" y="700"/>
                  </a:lnTo>
                  <a:lnTo>
                    <a:pt x="291" y="715"/>
                  </a:lnTo>
                  <a:lnTo>
                    <a:pt x="293" y="730"/>
                  </a:lnTo>
                  <a:lnTo>
                    <a:pt x="293" y="744"/>
                  </a:lnTo>
                  <a:lnTo>
                    <a:pt x="291" y="757"/>
                  </a:lnTo>
                  <a:lnTo>
                    <a:pt x="286" y="769"/>
                  </a:lnTo>
                  <a:lnTo>
                    <a:pt x="286" y="769"/>
                  </a:lnTo>
                  <a:lnTo>
                    <a:pt x="268" y="801"/>
                  </a:lnTo>
                  <a:lnTo>
                    <a:pt x="251" y="829"/>
                  </a:lnTo>
                  <a:lnTo>
                    <a:pt x="234" y="853"/>
                  </a:lnTo>
                  <a:lnTo>
                    <a:pt x="218" y="874"/>
                  </a:lnTo>
                  <a:lnTo>
                    <a:pt x="204" y="891"/>
                  </a:lnTo>
                  <a:lnTo>
                    <a:pt x="189" y="903"/>
                  </a:lnTo>
                  <a:lnTo>
                    <a:pt x="174" y="911"/>
                  </a:lnTo>
                  <a:lnTo>
                    <a:pt x="160" y="913"/>
                  </a:lnTo>
                  <a:lnTo>
                    <a:pt x="160" y="913"/>
                  </a:lnTo>
                  <a:lnTo>
                    <a:pt x="143" y="911"/>
                  </a:lnTo>
                  <a:lnTo>
                    <a:pt x="125" y="904"/>
                  </a:lnTo>
                  <a:lnTo>
                    <a:pt x="106" y="892"/>
                  </a:lnTo>
                  <a:lnTo>
                    <a:pt x="86" y="877"/>
                  </a:lnTo>
                  <a:lnTo>
                    <a:pt x="67" y="859"/>
                  </a:lnTo>
                  <a:lnTo>
                    <a:pt x="47" y="838"/>
                  </a:lnTo>
                  <a:lnTo>
                    <a:pt x="28" y="816"/>
                  </a:lnTo>
                  <a:lnTo>
                    <a:pt x="9" y="792"/>
                  </a:lnTo>
                  <a:lnTo>
                    <a:pt x="9" y="792"/>
                  </a:lnTo>
                  <a:lnTo>
                    <a:pt x="4" y="778"/>
                  </a:lnTo>
                  <a:lnTo>
                    <a:pt x="1" y="764"/>
                  </a:lnTo>
                  <a:lnTo>
                    <a:pt x="0" y="748"/>
                  </a:lnTo>
                  <a:lnTo>
                    <a:pt x="1" y="734"/>
                  </a:lnTo>
                  <a:lnTo>
                    <a:pt x="3" y="718"/>
                  </a:lnTo>
                  <a:lnTo>
                    <a:pt x="5" y="702"/>
                  </a:lnTo>
                  <a:lnTo>
                    <a:pt x="9" y="687"/>
                  </a:lnTo>
                  <a:lnTo>
                    <a:pt x="12" y="673"/>
                  </a:lnTo>
                  <a:lnTo>
                    <a:pt x="17" y="658"/>
                  </a:lnTo>
                  <a:lnTo>
                    <a:pt x="21" y="644"/>
                  </a:lnTo>
                  <a:lnTo>
                    <a:pt x="26" y="630"/>
                  </a:lnTo>
                  <a:lnTo>
                    <a:pt x="28" y="617"/>
                  </a:lnTo>
                  <a:lnTo>
                    <a:pt x="32" y="605"/>
                  </a:lnTo>
                  <a:lnTo>
                    <a:pt x="34" y="595"/>
                  </a:lnTo>
                  <a:lnTo>
                    <a:pt x="34" y="584"/>
                  </a:lnTo>
                  <a:lnTo>
                    <a:pt x="34" y="575"/>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46" name="Freeform 54"/>
            <p:cNvSpPr>
              <a:spLocks noChangeAspect="1"/>
            </p:cNvSpPr>
            <p:nvPr/>
          </p:nvSpPr>
          <p:spPr bwMode="auto">
            <a:xfrm>
              <a:off x="4021" y="2856"/>
              <a:ext cx="103" cy="28"/>
            </a:xfrm>
            <a:custGeom>
              <a:avLst/>
              <a:gdLst>
                <a:gd name="T0" fmla="*/ 0 w 188"/>
                <a:gd name="T1" fmla="*/ 49 h 49"/>
                <a:gd name="T2" fmla="*/ 0 w 188"/>
                <a:gd name="T3" fmla="*/ 49 h 49"/>
                <a:gd name="T4" fmla="*/ 21 w 188"/>
                <a:gd name="T5" fmla="*/ 30 h 49"/>
                <a:gd name="T6" fmla="*/ 44 w 188"/>
                <a:gd name="T7" fmla="*/ 14 h 49"/>
                <a:gd name="T8" fmla="*/ 67 w 188"/>
                <a:gd name="T9" fmla="*/ 5 h 49"/>
                <a:gd name="T10" fmla="*/ 90 w 188"/>
                <a:gd name="T11" fmla="*/ 0 h 49"/>
                <a:gd name="T12" fmla="*/ 115 w 188"/>
                <a:gd name="T13" fmla="*/ 0 h 49"/>
                <a:gd name="T14" fmla="*/ 139 w 188"/>
                <a:gd name="T15" fmla="*/ 6 h 49"/>
                <a:gd name="T16" fmla="*/ 163 w 188"/>
                <a:gd name="T17" fmla="*/ 17 h 49"/>
                <a:gd name="T18" fmla="*/ 188 w 188"/>
                <a:gd name="T19"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49">
                  <a:moveTo>
                    <a:pt x="0" y="49"/>
                  </a:moveTo>
                  <a:lnTo>
                    <a:pt x="0" y="49"/>
                  </a:lnTo>
                  <a:lnTo>
                    <a:pt x="21" y="30"/>
                  </a:lnTo>
                  <a:lnTo>
                    <a:pt x="44" y="14"/>
                  </a:lnTo>
                  <a:lnTo>
                    <a:pt x="67" y="5"/>
                  </a:lnTo>
                  <a:lnTo>
                    <a:pt x="90" y="0"/>
                  </a:lnTo>
                  <a:lnTo>
                    <a:pt x="115" y="0"/>
                  </a:lnTo>
                  <a:lnTo>
                    <a:pt x="139" y="6"/>
                  </a:lnTo>
                  <a:lnTo>
                    <a:pt x="163" y="17"/>
                  </a:lnTo>
                  <a:lnTo>
                    <a:pt x="188" y="32"/>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47" name="Freeform 55"/>
            <p:cNvSpPr>
              <a:spLocks noChangeAspect="1"/>
            </p:cNvSpPr>
            <p:nvPr/>
          </p:nvSpPr>
          <p:spPr bwMode="auto">
            <a:xfrm>
              <a:off x="3847" y="2560"/>
              <a:ext cx="163" cy="503"/>
            </a:xfrm>
            <a:custGeom>
              <a:avLst/>
              <a:gdLst>
                <a:gd name="T0" fmla="*/ 39 w 291"/>
                <a:gd name="T1" fmla="*/ 442 h 915"/>
                <a:gd name="T2" fmla="*/ 48 w 291"/>
                <a:gd name="T3" fmla="*/ 228 h 915"/>
                <a:gd name="T4" fmla="*/ 62 w 291"/>
                <a:gd name="T5" fmla="*/ 85 h 915"/>
                <a:gd name="T6" fmla="*/ 80 w 291"/>
                <a:gd name="T7" fmla="*/ 11 h 915"/>
                <a:gd name="T8" fmla="*/ 103 w 291"/>
                <a:gd name="T9" fmla="*/ 8 h 915"/>
                <a:gd name="T10" fmla="*/ 131 w 291"/>
                <a:gd name="T11" fmla="*/ 74 h 915"/>
                <a:gd name="T12" fmla="*/ 163 w 291"/>
                <a:gd name="T13" fmla="*/ 214 h 915"/>
                <a:gd name="T14" fmla="*/ 202 w 291"/>
                <a:gd name="T15" fmla="*/ 422 h 915"/>
                <a:gd name="T16" fmla="*/ 225 w 291"/>
                <a:gd name="T17" fmla="*/ 561 h 915"/>
                <a:gd name="T18" fmla="*/ 233 w 291"/>
                <a:gd name="T19" fmla="*/ 582 h 915"/>
                <a:gd name="T20" fmla="*/ 245 w 291"/>
                <a:gd name="T21" fmla="*/ 609 h 915"/>
                <a:gd name="T22" fmla="*/ 261 w 291"/>
                <a:gd name="T23" fmla="*/ 639 h 915"/>
                <a:gd name="T24" fmla="*/ 274 w 291"/>
                <a:gd name="T25" fmla="*/ 671 h 915"/>
                <a:gd name="T26" fmla="*/ 287 w 291"/>
                <a:gd name="T27" fmla="*/ 704 h 915"/>
                <a:gd name="T28" fmla="*/ 291 w 291"/>
                <a:gd name="T29" fmla="*/ 734 h 915"/>
                <a:gd name="T30" fmla="*/ 289 w 291"/>
                <a:gd name="T31" fmla="*/ 761 h 915"/>
                <a:gd name="T32" fmla="*/ 265 w 291"/>
                <a:gd name="T33" fmla="*/ 804 h 915"/>
                <a:gd name="T34" fmla="*/ 231 w 291"/>
                <a:gd name="T35" fmla="*/ 857 h 915"/>
                <a:gd name="T36" fmla="*/ 199 w 291"/>
                <a:gd name="T37" fmla="*/ 894 h 915"/>
                <a:gd name="T38" fmla="*/ 170 w 291"/>
                <a:gd name="T39" fmla="*/ 912 h 915"/>
                <a:gd name="T40" fmla="*/ 139 w 291"/>
                <a:gd name="T41" fmla="*/ 912 h 915"/>
                <a:gd name="T42" fmla="*/ 103 w 291"/>
                <a:gd name="T43" fmla="*/ 892 h 915"/>
                <a:gd name="T44" fmla="*/ 64 w 291"/>
                <a:gd name="T45" fmla="*/ 859 h 915"/>
                <a:gd name="T46" fmla="*/ 26 w 291"/>
                <a:gd name="T47" fmla="*/ 814 h 915"/>
                <a:gd name="T48" fmla="*/ 4 w 291"/>
                <a:gd name="T49" fmla="*/ 777 h 915"/>
                <a:gd name="T50" fmla="*/ 0 w 291"/>
                <a:gd name="T51" fmla="*/ 747 h 915"/>
                <a:gd name="T52" fmla="*/ 2 w 291"/>
                <a:gd name="T53" fmla="*/ 716 h 915"/>
                <a:gd name="T54" fmla="*/ 10 w 291"/>
                <a:gd name="T55" fmla="*/ 686 h 915"/>
                <a:gd name="T56" fmla="*/ 17 w 291"/>
                <a:gd name="T57" fmla="*/ 656 h 915"/>
                <a:gd name="T58" fmla="*/ 26 w 291"/>
                <a:gd name="T59" fmla="*/ 628 h 915"/>
                <a:gd name="T60" fmla="*/ 33 w 291"/>
                <a:gd name="T61" fmla="*/ 605 h 915"/>
                <a:gd name="T62" fmla="*/ 36 w 291"/>
                <a:gd name="T63" fmla="*/ 584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1" h="915">
                  <a:moveTo>
                    <a:pt x="36" y="575"/>
                  </a:moveTo>
                  <a:lnTo>
                    <a:pt x="39" y="442"/>
                  </a:lnTo>
                  <a:lnTo>
                    <a:pt x="43" y="327"/>
                  </a:lnTo>
                  <a:lnTo>
                    <a:pt x="48" y="228"/>
                  </a:lnTo>
                  <a:lnTo>
                    <a:pt x="54" y="147"/>
                  </a:lnTo>
                  <a:lnTo>
                    <a:pt x="62" y="85"/>
                  </a:lnTo>
                  <a:lnTo>
                    <a:pt x="70" y="39"/>
                  </a:lnTo>
                  <a:lnTo>
                    <a:pt x="80" y="11"/>
                  </a:lnTo>
                  <a:lnTo>
                    <a:pt x="91" y="0"/>
                  </a:lnTo>
                  <a:lnTo>
                    <a:pt x="103" y="8"/>
                  </a:lnTo>
                  <a:lnTo>
                    <a:pt x="116" y="33"/>
                  </a:lnTo>
                  <a:lnTo>
                    <a:pt x="131" y="74"/>
                  </a:lnTo>
                  <a:lnTo>
                    <a:pt x="146" y="136"/>
                  </a:lnTo>
                  <a:lnTo>
                    <a:pt x="163" y="214"/>
                  </a:lnTo>
                  <a:lnTo>
                    <a:pt x="183" y="308"/>
                  </a:lnTo>
                  <a:lnTo>
                    <a:pt x="202" y="422"/>
                  </a:lnTo>
                  <a:lnTo>
                    <a:pt x="224" y="553"/>
                  </a:lnTo>
                  <a:lnTo>
                    <a:pt x="225" y="561"/>
                  </a:lnTo>
                  <a:lnTo>
                    <a:pt x="229" y="570"/>
                  </a:lnTo>
                  <a:lnTo>
                    <a:pt x="233" y="582"/>
                  </a:lnTo>
                  <a:lnTo>
                    <a:pt x="239" y="595"/>
                  </a:lnTo>
                  <a:lnTo>
                    <a:pt x="245" y="609"/>
                  </a:lnTo>
                  <a:lnTo>
                    <a:pt x="253" y="623"/>
                  </a:lnTo>
                  <a:lnTo>
                    <a:pt x="261" y="639"/>
                  </a:lnTo>
                  <a:lnTo>
                    <a:pt x="268" y="654"/>
                  </a:lnTo>
                  <a:lnTo>
                    <a:pt x="274" y="671"/>
                  </a:lnTo>
                  <a:lnTo>
                    <a:pt x="281" y="687"/>
                  </a:lnTo>
                  <a:lnTo>
                    <a:pt x="287" y="704"/>
                  </a:lnTo>
                  <a:lnTo>
                    <a:pt x="290" y="719"/>
                  </a:lnTo>
                  <a:lnTo>
                    <a:pt x="291" y="734"/>
                  </a:lnTo>
                  <a:lnTo>
                    <a:pt x="291" y="748"/>
                  </a:lnTo>
                  <a:lnTo>
                    <a:pt x="289" y="761"/>
                  </a:lnTo>
                  <a:lnTo>
                    <a:pt x="284" y="773"/>
                  </a:lnTo>
                  <a:lnTo>
                    <a:pt x="265" y="804"/>
                  </a:lnTo>
                  <a:lnTo>
                    <a:pt x="248" y="833"/>
                  </a:lnTo>
                  <a:lnTo>
                    <a:pt x="231" y="857"/>
                  </a:lnTo>
                  <a:lnTo>
                    <a:pt x="215" y="877"/>
                  </a:lnTo>
                  <a:lnTo>
                    <a:pt x="199" y="894"/>
                  </a:lnTo>
                  <a:lnTo>
                    <a:pt x="185" y="905"/>
                  </a:lnTo>
                  <a:lnTo>
                    <a:pt x="170" y="912"/>
                  </a:lnTo>
                  <a:lnTo>
                    <a:pt x="156" y="915"/>
                  </a:lnTo>
                  <a:lnTo>
                    <a:pt x="139" y="912"/>
                  </a:lnTo>
                  <a:lnTo>
                    <a:pt x="121" y="904"/>
                  </a:lnTo>
                  <a:lnTo>
                    <a:pt x="103" y="892"/>
                  </a:lnTo>
                  <a:lnTo>
                    <a:pt x="83" y="877"/>
                  </a:lnTo>
                  <a:lnTo>
                    <a:pt x="64" y="859"/>
                  </a:lnTo>
                  <a:lnTo>
                    <a:pt x="45" y="838"/>
                  </a:lnTo>
                  <a:lnTo>
                    <a:pt x="26" y="814"/>
                  </a:lnTo>
                  <a:lnTo>
                    <a:pt x="7" y="791"/>
                  </a:lnTo>
                  <a:lnTo>
                    <a:pt x="4" y="777"/>
                  </a:lnTo>
                  <a:lnTo>
                    <a:pt x="1" y="762"/>
                  </a:lnTo>
                  <a:lnTo>
                    <a:pt x="0" y="747"/>
                  </a:lnTo>
                  <a:lnTo>
                    <a:pt x="1" y="731"/>
                  </a:lnTo>
                  <a:lnTo>
                    <a:pt x="2" y="716"/>
                  </a:lnTo>
                  <a:lnTo>
                    <a:pt x="6" y="701"/>
                  </a:lnTo>
                  <a:lnTo>
                    <a:pt x="10" y="686"/>
                  </a:lnTo>
                  <a:lnTo>
                    <a:pt x="13" y="671"/>
                  </a:lnTo>
                  <a:lnTo>
                    <a:pt x="17" y="656"/>
                  </a:lnTo>
                  <a:lnTo>
                    <a:pt x="22" y="643"/>
                  </a:lnTo>
                  <a:lnTo>
                    <a:pt x="26" y="628"/>
                  </a:lnTo>
                  <a:lnTo>
                    <a:pt x="30" y="617"/>
                  </a:lnTo>
                  <a:lnTo>
                    <a:pt x="33" y="605"/>
                  </a:lnTo>
                  <a:lnTo>
                    <a:pt x="35" y="593"/>
                  </a:lnTo>
                  <a:lnTo>
                    <a:pt x="36" y="584"/>
                  </a:lnTo>
                  <a:lnTo>
                    <a:pt x="36" y="575"/>
                  </a:lnTo>
                  <a:close/>
                </a:path>
              </a:pathLst>
            </a:custGeom>
            <a:solidFill>
              <a:srgbClr val="FF9966"/>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59448" name="Freeform 56"/>
            <p:cNvSpPr>
              <a:spLocks noChangeAspect="1"/>
            </p:cNvSpPr>
            <p:nvPr/>
          </p:nvSpPr>
          <p:spPr bwMode="auto">
            <a:xfrm>
              <a:off x="3847" y="2560"/>
              <a:ext cx="163" cy="503"/>
            </a:xfrm>
            <a:custGeom>
              <a:avLst/>
              <a:gdLst>
                <a:gd name="T0" fmla="*/ 36 w 291"/>
                <a:gd name="T1" fmla="*/ 575 h 915"/>
                <a:gd name="T2" fmla="*/ 43 w 291"/>
                <a:gd name="T3" fmla="*/ 327 h 915"/>
                <a:gd name="T4" fmla="*/ 54 w 291"/>
                <a:gd name="T5" fmla="*/ 147 h 915"/>
                <a:gd name="T6" fmla="*/ 70 w 291"/>
                <a:gd name="T7" fmla="*/ 39 h 915"/>
                <a:gd name="T8" fmla="*/ 91 w 291"/>
                <a:gd name="T9" fmla="*/ 0 h 915"/>
                <a:gd name="T10" fmla="*/ 116 w 291"/>
                <a:gd name="T11" fmla="*/ 33 h 915"/>
                <a:gd name="T12" fmla="*/ 146 w 291"/>
                <a:gd name="T13" fmla="*/ 136 h 915"/>
                <a:gd name="T14" fmla="*/ 183 w 291"/>
                <a:gd name="T15" fmla="*/ 308 h 915"/>
                <a:gd name="T16" fmla="*/ 224 w 291"/>
                <a:gd name="T17" fmla="*/ 553 h 915"/>
                <a:gd name="T18" fmla="*/ 225 w 291"/>
                <a:gd name="T19" fmla="*/ 561 h 915"/>
                <a:gd name="T20" fmla="*/ 233 w 291"/>
                <a:gd name="T21" fmla="*/ 582 h 915"/>
                <a:gd name="T22" fmla="*/ 245 w 291"/>
                <a:gd name="T23" fmla="*/ 609 h 915"/>
                <a:gd name="T24" fmla="*/ 261 w 291"/>
                <a:gd name="T25" fmla="*/ 639 h 915"/>
                <a:gd name="T26" fmla="*/ 274 w 291"/>
                <a:gd name="T27" fmla="*/ 671 h 915"/>
                <a:gd name="T28" fmla="*/ 287 w 291"/>
                <a:gd name="T29" fmla="*/ 704 h 915"/>
                <a:gd name="T30" fmla="*/ 291 w 291"/>
                <a:gd name="T31" fmla="*/ 734 h 915"/>
                <a:gd name="T32" fmla="*/ 289 w 291"/>
                <a:gd name="T33" fmla="*/ 761 h 915"/>
                <a:gd name="T34" fmla="*/ 284 w 291"/>
                <a:gd name="T35" fmla="*/ 773 h 915"/>
                <a:gd name="T36" fmla="*/ 248 w 291"/>
                <a:gd name="T37" fmla="*/ 833 h 915"/>
                <a:gd name="T38" fmla="*/ 215 w 291"/>
                <a:gd name="T39" fmla="*/ 877 h 915"/>
                <a:gd name="T40" fmla="*/ 185 w 291"/>
                <a:gd name="T41" fmla="*/ 905 h 915"/>
                <a:gd name="T42" fmla="*/ 156 w 291"/>
                <a:gd name="T43" fmla="*/ 915 h 915"/>
                <a:gd name="T44" fmla="*/ 139 w 291"/>
                <a:gd name="T45" fmla="*/ 912 h 915"/>
                <a:gd name="T46" fmla="*/ 103 w 291"/>
                <a:gd name="T47" fmla="*/ 892 h 915"/>
                <a:gd name="T48" fmla="*/ 64 w 291"/>
                <a:gd name="T49" fmla="*/ 859 h 915"/>
                <a:gd name="T50" fmla="*/ 26 w 291"/>
                <a:gd name="T51" fmla="*/ 814 h 915"/>
                <a:gd name="T52" fmla="*/ 7 w 291"/>
                <a:gd name="T53" fmla="*/ 791 h 915"/>
                <a:gd name="T54" fmla="*/ 1 w 291"/>
                <a:gd name="T55" fmla="*/ 762 h 915"/>
                <a:gd name="T56" fmla="*/ 1 w 291"/>
                <a:gd name="T57" fmla="*/ 731 h 915"/>
                <a:gd name="T58" fmla="*/ 6 w 291"/>
                <a:gd name="T59" fmla="*/ 701 h 915"/>
                <a:gd name="T60" fmla="*/ 13 w 291"/>
                <a:gd name="T61" fmla="*/ 671 h 915"/>
                <a:gd name="T62" fmla="*/ 22 w 291"/>
                <a:gd name="T63" fmla="*/ 643 h 915"/>
                <a:gd name="T64" fmla="*/ 30 w 291"/>
                <a:gd name="T65" fmla="*/ 617 h 915"/>
                <a:gd name="T66" fmla="*/ 35 w 291"/>
                <a:gd name="T67" fmla="*/ 593 h 915"/>
                <a:gd name="T68" fmla="*/ 36 w 291"/>
                <a:gd name="T69" fmla="*/ 57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1" h="915">
                  <a:moveTo>
                    <a:pt x="36" y="575"/>
                  </a:moveTo>
                  <a:lnTo>
                    <a:pt x="36" y="575"/>
                  </a:lnTo>
                  <a:lnTo>
                    <a:pt x="39" y="442"/>
                  </a:lnTo>
                  <a:lnTo>
                    <a:pt x="43" y="327"/>
                  </a:lnTo>
                  <a:lnTo>
                    <a:pt x="48" y="228"/>
                  </a:lnTo>
                  <a:lnTo>
                    <a:pt x="54" y="147"/>
                  </a:lnTo>
                  <a:lnTo>
                    <a:pt x="62" y="85"/>
                  </a:lnTo>
                  <a:lnTo>
                    <a:pt x="70" y="39"/>
                  </a:lnTo>
                  <a:lnTo>
                    <a:pt x="80" y="11"/>
                  </a:lnTo>
                  <a:lnTo>
                    <a:pt x="91" y="0"/>
                  </a:lnTo>
                  <a:lnTo>
                    <a:pt x="103" y="8"/>
                  </a:lnTo>
                  <a:lnTo>
                    <a:pt x="116" y="33"/>
                  </a:lnTo>
                  <a:lnTo>
                    <a:pt x="131" y="74"/>
                  </a:lnTo>
                  <a:lnTo>
                    <a:pt x="146" y="136"/>
                  </a:lnTo>
                  <a:lnTo>
                    <a:pt x="163" y="214"/>
                  </a:lnTo>
                  <a:lnTo>
                    <a:pt x="183" y="308"/>
                  </a:lnTo>
                  <a:lnTo>
                    <a:pt x="202" y="422"/>
                  </a:lnTo>
                  <a:lnTo>
                    <a:pt x="224" y="553"/>
                  </a:lnTo>
                  <a:lnTo>
                    <a:pt x="224" y="553"/>
                  </a:lnTo>
                  <a:lnTo>
                    <a:pt x="225" y="561"/>
                  </a:lnTo>
                  <a:lnTo>
                    <a:pt x="229" y="570"/>
                  </a:lnTo>
                  <a:lnTo>
                    <a:pt x="233" y="582"/>
                  </a:lnTo>
                  <a:lnTo>
                    <a:pt x="239" y="595"/>
                  </a:lnTo>
                  <a:lnTo>
                    <a:pt x="245" y="609"/>
                  </a:lnTo>
                  <a:lnTo>
                    <a:pt x="253" y="623"/>
                  </a:lnTo>
                  <a:lnTo>
                    <a:pt x="261" y="639"/>
                  </a:lnTo>
                  <a:lnTo>
                    <a:pt x="268" y="654"/>
                  </a:lnTo>
                  <a:lnTo>
                    <a:pt x="274" y="671"/>
                  </a:lnTo>
                  <a:lnTo>
                    <a:pt x="281" y="687"/>
                  </a:lnTo>
                  <a:lnTo>
                    <a:pt x="287" y="704"/>
                  </a:lnTo>
                  <a:lnTo>
                    <a:pt x="290" y="719"/>
                  </a:lnTo>
                  <a:lnTo>
                    <a:pt x="291" y="734"/>
                  </a:lnTo>
                  <a:lnTo>
                    <a:pt x="291" y="748"/>
                  </a:lnTo>
                  <a:lnTo>
                    <a:pt x="289" y="761"/>
                  </a:lnTo>
                  <a:lnTo>
                    <a:pt x="284" y="773"/>
                  </a:lnTo>
                  <a:lnTo>
                    <a:pt x="284" y="773"/>
                  </a:lnTo>
                  <a:lnTo>
                    <a:pt x="265" y="804"/>
                  </a:lnTo>
                  <a:lnTo>
                    <a:pt x="248" y="833"/>
                  </a:lnTo>
                  <a:lnTo>
                    <a:pt x="231" y="857"/>
                  </a:lnTo>
                  <a:lnTo>
                    <a:pt x="215" y="877"/>
                  </a:lnTo>
                  <a:lnTo>
                    <a:pt x="199" y="894"/>
                  </a:lnTo>
                  <a:lnTo>
                    <a:pt x="185" y="905"/>
                  </a:lnTo>
                  <a:lnTo>
                    <a:pt x="170" y="912"/>
                  </a:lnTo>
                  <a:lnTo>
                    <a:pt x="156" y="915"/>
                  </a:lnTo>
                  <a:lnTo>
                    <a:pt x="156" y="915"/>
                  </a:lnTo>
                  <a:lnTo>
                    <a:pt x="139" y="912"/>
                  </a:lnTo>
                  <a:lnTo>
                    <a:pt x="121" y="904"/>
                  </a:lnTo>
                  <a:lnTo>
                    <a:pt x="103" y="892"/>
                  </a:lnTo>
                  <a:lnTo>
                    <a:pt x="83" y="877"/>
                  </a:lnTo>
                  <a:lnTo>
                    <a:pt x="64" y="859"/>
                  </a:lnTo>
                  <a:lnTo>
                    <a:pt x="45" y="838"/>
                  </a:lnTo>
                  <a:lnTo>
                    <a:pt x="26" y="814"/>
                  </a:lnTo>
                  <a:lnTo>
                    <a:pt x="7" y="791"/>
                  </a:lnTo>
                  <a:lnTo>
                    <a:pt x="7" y="791"/>
                  </a:lnTo>
                  <a:lnTo>
                    <a:pt x="4" y="777"/>
                  </a:lnTo>
                  <a:lnTo>
                    <a:pt x="1" y="762"/>
                  </a:lnTo>
                  <a:lnTo>
                    <a:pt x="0" y="747"/>
                  </a:lnTo>
                  <a:lnTo>
                    <a:pt x="1" y="731"/>
                  </a:lnTo>
                  <a:lnTo>
                    <a:pt x="2" y="716"/>
                  </a:lnTo>
                  <a:lnTo>
                    <a:pt x="6" y="701"/>
                  </a:lnTo>
                  <a:lnTo>
                    <a:pt x="10" y="686"/>
                  </a:lnTo>
                  <a:lnTo>
                    <a:pt x="13" y="671"/>
                  </a:lnTo>
                  <a:lnTo>
                    <a:pt x="17" y="656"/>
                  </a:lnTo>
                  <a:lnTo>
                    <a:pt x="22" y="643"/>
                  </a:lnTo>
                  <a:lnTo>
                    <a:pt x="26" y="628"/>
                  </a:lnTo>
                  <a:lnTo>
                    <a:pt x="30" y="617"/>
                  </a:lnTo>
                  <a:lnTo>
                    <a:pt x="33" y="605"/>
                  </a:lnTo>
                  <a:lnTo>
                    <a:pt x="35" y="593"/>
                  </a:lnTo>
                  <a:lnTo>
                    <a:pt x="36" y="584"/>
                  </a:lnTo>
                  <a:lnTo>
                    <a:pt x="36" y="575"/>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49" name="Freeform 57"/>
            <p:cNvSpPr>
              <a:spLocks noChangeAspect="1"/>
            </p:cNvSpPr>
            <p:nvPr/>
          </p:nvSpPr>
          <p:spPr bwMode="auto">
            <a:xfrm>
              <a:off x="3869" y="2854"/>
              <a:ext cx="105" cy="26"/>
            </a:xfrm>
            <a:custGeom>
              <a:avLst/>
              <a:gdLst>
                <a:gd name="T0" fmla="*/ 0 w 190"/>
                <a:gd name="T1" fmla="*/ 48 h 48"/>
                <a:gd name="T2" fmla="*/ 0 w 190"/>
                <a:gd name="T3" fmla="*/ 48 h 48"/>
                <a:gd name="T4" fmla="*/ 23 w 190"/>
                <a:gd name="T5" fmla="*/ 28 h 48"/>
                <a:gd name="T6" fmla="*/ 46 w 190"/>
                <a:gd name="T7" fmla="*/ 14 h 48"/>
                <a:gd name="T8" fmla="*/ 69 w 190"/>
                <a:gd name="T9" fmla="*/ 5 h 48"/>
                <a:gd name="T10" fmla="*/ 94 w 190"/>
                <a:gd name="T11" fmla="*/ 0 h 48"/>
                <a:gd name="T12" fmla="*/ 117 w 190"/>
                <a:gd name="T13" fmla="*/ 1 h 48"/>
                <a:gd name="T14" fmla="*/ 141 w 190"/>
                <a:gd name="T15" fmla="*/ 8 h 48"/>
                <a:gd name="T16" fmla="*/ 166 w 190"/>
                <a:gd name="T17" fmla="*/ 18 h 48"/>
                <a:gd name="T18" fmla="*/ 190 w 190"/>
                <a:gd name="T19"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48">
                  <a:moveTo>
                    <a:pt x="0" y="48"/>
                  </a:moveTo>
                  <a:lnTo>
                    <a:pt x="0" y="48"/>
                  </a:lnTo>
                  <a:lnTo>
                    <a:pt x="23" y="28"/>
                  </a:lnTo>
                  <a:lnTo>
                    <a:pt x="46" y="14"/>
                  </a:lnTo>
                  <a:lnTo>
                    <a:pt x="69" y="5"/>
                  </a:lnTo>
                  <a:lnTo>
                    <a:pt x="94" y="0"/>
                  </a:lnTo>
                  <a:lnTo>
                    <a:pt x="117" y="1"/>
                  </a:lnTo>
                  <a:lnTo>
                    <a:pt x="141" y="8"/>
                  </a:lnTo>
                  <a:lnTo>
                    <a:pt x="166" y="18"/>
                  </a:lnTo>
                  <a:lnTo>
                    <a:pt x="190" y="35"/>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50" name="Line 58"/>
            <p:cNvSpPr>
              <a:spLocks noChangeAspect="1" noChangeShapeType="1"/>
            </p:cNvSpPr>
            <p:nvPr/>
          </p:nvSpPr>
          <p:spPr bwMode="auto">
            <a:xfrm>
              <a:off x="4255" y="2869"/>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9451" name="Line 59"/>
            <p:cNvSpPr>
              <a:spLocks noChangeAspect="1" noChangeShapeType="1"/>
            </p:cNvSpPr>
            <p:nvPr/>
          </p:nvSpPr>
          <p:spPr bwMode="auto">
            <a:xfrm flipV="1">
              <a:off x="4255" y="2869"/>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9452" name="Freeform 60"/>
            <p:cNvSpPr>
              <a:spLocks noChangeAspect="1"/>
            </p:cNvSpPr>
            <p:nvPr/>
          </p:nvSpPr>
          <p:spPr bwMode="auto">
            <a:xfrm>
              <a:off x="4255" y="2869"/>
              <a:ext cx="2" cy="2"/>
            </a:xfrm>
            <a:custGeom>
              <a:avLst/>
              <a:gdLst>
                <a:gd name="T0" fmla="*/ 1 h 1"/>
                <a:gd name="T1" fmla="*/ 0 h 1"/>
                <a:gd name="T2" fmla="*/ 0 h 1"/>
              </a:gdLst>
              <a:ahLst/>
              <a:cxnLst>
                <a:cxn ang="0">
                  <a:pos x="0" y="T0"/>
                </a:cxn>
                <a:cxn ang="0">
                  <a:pos x="0" y="T1"/>
                </a:cxn>
                <a:cxn ang="0">
                  <a:pos x="0" y="T2"/>
                </a:cxn>
              </a:cxnLst>
              <a:rect l="0" t="0" r="r" b="b"/>
              <a:pathLst>
                <a:path h="1">
                  <a:moveTo>
                    <a:pt x="0" y="1"/>
                  </a:moveTo>
                  <a:lnTo>
                    <a:pt x="0" y="0"/>
                  </a:lnTo>
                  <a:lnTo>
                    <a:pt x="0" y="0"/>
                  </a:lnTo>
                </a:path>
              </a:pathLst>
            </a:custGeom>
            <a:noFill/>
            <a:ln w="0">
              <a:solidFill>
                <a:srgbClr val="C29469"/>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53" name="Line 61"/>
            <p:cNvSpPr>
              <a:spLocks noChangeAspect="1" noChangeShapeType="1"/>
            </p:cNvSpPr>
            <p:nvPr/>
          </p:nvSpPr>
          <p:spPr bwMode="auto">
            <a:xfrm>
              <a:off x="3599" y="2566"/>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9454" name="Line 62"/>
            <p:cNvSpPr>
              <a:spLocks noChangeAspect="1" noChangeShapeType="1"/>
            </p:cNvSpPr>
            <p:nvPr/>
          </p:nvSpPr>
          <p:spPr bwMode="auto">
            <a:xfrm>
              <a:off x="3599" y="2566"/>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9455" name="Line 63"/>
            <p:cNvSpPr>
              <a:spLocks noChangeAspect="1" noChangeShapeType="1"/>
            </p:cNvSpPr>
            <p:nvPr/>
          </p:nvSpPr>
          <p:spPr bwMode="auto">
            <a:xfrm>
              <a:off x="3547" y="2873"/>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9456" name="Freeform 64"/>
            <p:cNvSpPr>
              <a:spLocks noChangeAspect="1"/>
            </p:cNvSpPr>
            <p:nvPr/>
          </p:nvSpPr>
          <p:spPr bwMode="auto">
            <a:xfrm>
              <a:off x="3815" y="2873"/>
              <a:ext cx="7" cy="2"/>
            </a:xfrm>
            <a:custGeom>
              <a:avLst/>
              <a:gdLst>
                <a:gd name="T0" fmla="*/ 0 w 14"/>
                <a:gd name="T1" fmla="*/ 3 h 3"/>
                <a:gd name="T2" fmla="*/ 14 w 14"/>
                <a:gd name="T3" fmla="*/ 0 h 3"/>
                <a:gd name="T4" fmla="*/ 0 w 14"/>
                <a:gd name="T5" fmla="*/ 3 h 3"/>
              </a:gdLst>
              <a:ahLst/>
              <a:cxnLst>
                <a:cxn ang="0">
                  <a:pos x="T0" y="T1"/>
                </a:cxn>
                <a:cxn ang="0">
                  <a:pos x="T2" y="T3"/>
                </a:cxn>
                <a:cxn ang="0">
                  <a:pos x="T4" y="T5"/>
                </a:cxn>
              </a:cxnLst>
              <a:rect l="0" t="0" r="r" b="b"/>
              <a:pathLst>
                <a:path w="14" h="3">
                  <a:moveTo>
                    <a:pt x="0" y="3"/>
                  </a:moveTo>
                  <a:lnTo>
                    <a:pt x="14" y="0"/>
                  </a:lnTo>
                  <a:lnTo>
                    <a:pt x="0" y="3"/>
                  </a:lnTo>
                </a:path>
              </a:pathLst>
            </a:custGeom>
            <a:noFill/>
            <a:ln w="0">
              <a:solidFill>
                <a:srgbClr val="C29469"/>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57" name="Line 65"/>
            <p:cNvSpPr>
              <a:spLocks noChangeAspect="1" noChangeShapeType="1"/>
            </p:cNvSpPr>
            <p:nvPr/>
          </p:nvSpPr>
          <p:spPr bwMode="auto">
            <a:xfrm>
              <a:off x="3547" y="2873"/>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9458" name="Line 66"/>
            <p:cNvSpPr>
              <a:spLocks noChangeAspect="1" noChangeShapeType="1"/>
            </p:cNvSpPr>
            <p:nvPr/>
          </p:nvSpPr>
          <p:spPr bwMode="auto">
            <a:xfrm>
              <a:off x="3311" y="2580"/>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9459" name="Line 67"/>
            <p:cNvSpPr>
              <a:spLocks noChangeAspect="1" noChangeShapeType="1"/>
            </p:cNvSpPr>
            <p:nvPr/>
          </p:nvSpPr>
          <p:spPr bwMode="auto">
            <a:xfrm>
              <a:off x="3311" y="2580"/>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9460" name="Line 68"/>
            <p:cNvSpPr>
              <a:spLocks noChangeAspect="1" noChangeShapeType="1"/>
            </p:cNvSpPr>
            <p:nvPr/>
          </p:nvSpPr>
          <p:spPr bwMode="auto">
            <a:xfrm>
              <a:off x="3268" y="2875"/>
              <a:ext cx="1" cy="1"/>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9461" name="Line 69"/>
            <p:cNvSpPr>
              <a:spLocks noChangeAspect="1" noChangeShapeType="1"/>
            </p:cNvSpPr>
            <p:nvPr/>
          </p:nvSpPr>
          <p:spPr bwMode="auto">
            <a:xfrm flipH="1" flipV="1">
              <a:off x="3268" y="2875"/>
              <a:ext cx="3" cy="1"/>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9462" name="Freeform 70"/>
            <p:cNvSpPr>
              <a:spLocks noChangeAspect="1"/>
            </p:cNvSpPr>
            <p:nvPr/>
          </p:nvSpPr>
          <p:spPr bwMode="auto">
            <a:xfrm>
              <a:off x="3489" y="2875"/>
              <a:ext cx="9" cy="1"/>
            </a:xfrm>
            <a:custGeom>
              <a:avLst/>
              <a:gdLst>
                <a:gd name="T0" fmla="*/ 0 w 15"/>
                <a:gd name="T1" fmla="*/ 3 h 3"/>
                <a:gd name="T2" fmla="*/ 3 w 15"/>
                <a:gd name="T3" fmla="*/ 3 h 3"/>
                <a:gd name="T4" fmla="*/ 15 w 15"/>
                <a:gd name="T5" fmla="*/ 0 h 3"/>
                <a:gd name="T6" fmla="*/ 3 w 15"/>
                <a:gd name="T7" fmla="*/ 3 h 3"/>
                <a:gd name="T8" fmla="*/ 0 w 15"/>
                <a:gd name="T9" fmla="*/ 3 h 3"/>
              </a:gdLst>
              <a:ahLst/>
              <a:cxnLst>
                <a:cxn ang="0">
                  <a:pos x="T0" y="T1"/>
                </a:cxn>
                <a:cxn ang="0">
                  <a:pos x="T2" y="T3"/>
                </a:cxn>
                <a:cxn ang="0">
                  <a:pos x="T4" y="T5"/>
                </a:cxn>
                <a:cxn ang="0">
                  <a:pos x="T6" y="T7"/>
                </a:cxn>
                <a:cxn ang="0">
                  <a:pos x="T8" y="T9"/>
                </a:cxn>
              </a:cxnLst>
              <a:rect l="0" t="0" r="r" b="b"/>
              <a:pathLst>
                <a:path w="15" h="3">
                  <a:moveTo>
                    <a:pt x="0" y="3"/>
                  </a:moveTo>
                  <a:lnTo>
                    <a:pt x="3" y="3"/>
                  </a:lnTo>
                  <a:lnTo>
                    <a:pt x="15" y="0"/>
                  </a:lnTo>
                  <a:lnTo>
                    <a:pt x="3" y="3"/>
                  </a:lnTo>
                  <a:lnTo>
                    <a:pt x="0" y="3"/>
                  </a:lnTo>
                </a:path>
              </a:pathLst>
            </a:custGeom>
            <a:noFill/>
            <a:ln w="0">
              <a:solidFill>
                <a:srgbClr val="C29469"/>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63" name="Freeform 71"/>
            <p:cNvSpPr>
              <a:spLocks noChangeAspect="1"/>
            </p:cNvSpPr>
            <p:nvPr/>
          </p:nvSpPr>
          <p:spPr bwMode="auto">
            <a:xfrm>
              <a:off x="3268" y="2875"/>
              <a:ext cx="3" cy="1"/>
            </a:xfrm>
            <a:custGeom>
              <a:avLst/>
              <a:gdLst>
                <a:gd name="T0" fmla="*/ 11 w 11"/>
                <a:gd name="T1" fmla="*/ 2 h 2"/>
                <a:gd name="T2" fmla="*/ 0 w 11"/>
                <a:gd name="T3" fmla="*/ 0 h 2"/>
                <a:gd name="T4" fmla="*/ 0 w 11"/>
                <a:gd name="T5" fmla="*/ 0 h 2"/>
              </a:gdLst>
              <a:ahLst/>
              <a:cxnLst>
                <a:cxn ang="0">
                  <a:pos x="T0" y="T1"/>
                </a:cxn>
                <a:cxn ang="0">
                  <a:pos x="T2" y="T3"/>
                </a:cxn>
                <a:cxn ang="0">
                  <a:pos x="T4" y="T5"/>
                </a:cxn>
              </a:cxnLst>
              <a:rect l="0" t="0" r="r" b="b"/>
              <a:pathLst>
                <a:path w="11" h="2">
                  <a:moveTo>
                    <a:pt x="11" y="2"/>
                  </a:moveTo>
                  <a:lnTo>
                    <a:pt x="0" y="0"/>
                  </a:lnTo>
                  <a:lnTo>
                    <a:pt x="0" y="0"/>
                  </a:lnTo>
                </a:path>
              </a:pathLst>
            </a:custGeom>
            <a:noFill/>
            <a:ln w="0">
              <a:solidFill>
                <a:srgbClr val="C29469"/>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64" name="Line 72"/>
            <p:cNvSpPr>
              <a:spLocks noChangeAspect="1" noChangeShapeType="1"/>
            </p:cNvSpPr>
            <p:nvPr/>
          </p:nvSpPr>
          <p:spPr bwMode="auto">
            <a:xfrm>
              <a:off x="4019" y="2878"/>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9465" name="Freeform 73"/>
            <p:cNvSpPr>
              <a:spLocks noChangeAspect="1"/>
            </p:cNvSpPr>
            <p:nvPr/>
          </p:nvSpPr>
          <p:spPr bwMode="auto">
            <a:xfrm>
              <a:off x="4017" y="2878"/>
              <a:ext cx="2" cy="17"/>
            </a:xfrm>
            <a:custGeom>
              <a:avLst/>
              <a:gdLst>
                <a:gd name="T0" fmla="*/ 0 w 2"/>
                <a:gd name="T1" fmla="*/ 29 h 29"/>
                <a:gd name="T2" fmla="*/ 2 w 2"/>
                <a:gd name="T3" fmla="*/ 20 h 29"/>
                <a:gd name="T4" fmla="*/ 2 w 2"/>
                <a:gd name="T5" fmla="*/ 9 h 29"/>
                <a:gd name="T6" fmla="*/ 2 w 2"/>
                <a:gd name="T7" fmla="*/ 0 h 29"/>
                <a:gd name="T8" fmla="*/ 2 w 2"/>
                <a:gd name="T9" fmla="*/ 9 h 29"/>
                <a:gd name="T10" fmla="*/ 2 w 2"/>
                <a:gd name="T11" fmla="*/ 20 h 29"/>
                <a:gd name="T12" fmla="*/ 0 w 2"/>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 h="29">
                  <a:moveTo>
                    <a:pt x="0" y="29"/>
                  </a:moveTo>
                  <a:lnTo>
                    <a:pt x="2" y="20"/>
                  </a:lnTo>
                  <a:lnTo>
                    <a:pt x="2" y="9"/>
                  </a:lnTo>
                  <a:lnTo>
                    <a:pt x="2" y="0"/>
                  </a:lnTo>
                  <a:lnTo>
                    <a:pt x="2" y="9"/>
                  </a:lnTo>
                  <a:lnTo>
                    <a:pt x="2" y="20"/>
                  </a:lnTo>
                  <a:lnTo>
                    <a:pt x="0" y="29"/>
                  </a:lnTo>
                </a:path>
              </a:pathLst>
            </a:custGeom>
            <a:noFill/>
            <a:ln w="0">
              <a:solidFill>
                <a:srgbClr val="C29469"/>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66" name="Line 74"/>
            <p:cNvSpPr>
              <a:spLocks noChangeAspect="1" noChangeShapeType="1"/>
            </p:cNvSpPr>
            <p:nvPr/>
          </p:nvSpPr>
          <p:spPr bwMode="auto">
            <a:xfrm>
              <a:off x="4019" y="2878"/>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9467" name="Line 75"/>
            <p:cNvSpPr>
              <a:spLocks noChangeAspect="1" noChangeShapeType="1"/>
            </p:cNvSpPr>
            <p:nvPr/>
          </p:nvSpPr>
          <p:spPr bwMode="auto">
            <a:xfrm>
              <a:off x="4021" y="2884"/>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9468" name="Line 76"/>
            <p:cNvSpPr>
              <a:spLocks noChangeAspect="1" noChangeShapeType="1"/>
            </p:cNvSpPr>
            <p:nvPr/>
          </p:nvSpPr>
          <p:spPr bwMode="auto">
            <a:xfrm>
              <a:off x="4021" y="2884"/>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9469" name="Line 77"/>
            <p:cNvSpPr>
              <a:spLocks noChangeAspect="1" noChangeShapeType="1"/>
            </p:cNvSpPr>
            <p:nvPr/>
          </p:nvSpPr>
          <p:spPr bwMode="auto">
            <a:xfrm>
              <a:off x="3867" y="2876"/>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9470" name="Freeform 78"/>
            <p:cNvSpPr>
              <a:spLocks noChangeAspect="1"/>
            </p:cNvSpPr>
            <p:nvPr/>
          </p:nvSpPr>
          <p:spPr bwMode="auto">
            <a:xfrm>
              <a:off x="3865" y="2876"/>
              <a:ext cx="2" cy="17"/>
            </a:xfrm>
            <a:custGeom>
              <a:avLst/>
              <a:gdLst>
                <a:gd name="T0" fmla="*/ 0 w 5"/>
                <a:gd name="T1" fmla="*/ 31 h 31"/>
                <a:gd name="T2" fmla="*/ 2 w 5"/>
                <a:gd name="T3" fmla="*/ 30 h 31"/>
                <a:gd name="T4" fmla="*/ 4 w 5"/>
                <a:gd name="T5" fmla="*/ 18 h 31"/>
                <a:gd name="T6" fmla="*/ 5 w 5"/>
                <a:gd name="T7" fmla="*/ 9 h 31"/>
                <a:gd name="T8" fmla="*/ 5 w 5"/>
                <a:gd name="T9" fmla="*/ 0 h 31"/>
                <a:gd name="T10" fmla="*/ 5 w 5"/>
                <a:gd name="T11" fmla="*/ 9 h 31"/>
                <a:gd name="T12" fmla="*/ 4 w 5"/>
                <a:gd name="T13" fmla="*/ 18 h 31"/>
                <a:gd name="T14" fmla="*/ 2 w 5"/>
                <a:gd name="T15" fmla="*/ 30 h 31"/>
                <a:gd name="T16" fmla="*/ 0 w 5"/>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1">
                  <a:moveTo>
                    <a:pt x="0" y="31"/>
                  </a:moveTo>
                  <a:lnTo>
                    <a:pt x="2" y="30"/>
                  </a:lnTo>
                  <a:lnTo>
                    <a:pt x="4" y="18"/>
                  </a:lnTo>
                  <a:lnTo>
                    <a:pt x="5" y="9"/>
                  </a:lnTo>
                  <a:lnTo>
                    <a:pt x="5" y="0"/>
                  </a:lnTo>
                  <a:lnTo>
                    <a:pt x="5" y="9"/>
                  </a:lnTo>
                  <a:lnTo>
                    <a:pt x="4" y="18"/>
                  </a:lnTo>
                  <a:lnTo>
                    <a:pt x="2" y="30"/>
                  </a:lnTo>
                  <a:lnTo>
                    <a:pt x="0" y="31"/>
                  </a:lnTo>
                </a:path>
              </a:pathLst>
            </a:custGeom>
            <a:noFill/>
            <a:ln w="0">
              <a:solidFill>
                <a:srgbClr val="C29469"/>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71" name="Line 79"/>
            <p:cNvSpPr>
              <a:spLocks noChangeAspect="1" noChangeShapeType="1"/>
            </p:cNvSpPr>
            <p:nvPr/>
          </p:nvSpPr>
          <p:spPr bwMode="auto">
            <a:xfrm>
              <a:off x="3867" y="2876"/>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9472" name="Line 80"/>
            <p:cNvSpPr>
              <a:spLocks noChangeAspect="1" noChangeShapeType="1"/>
            </p:cNvSpPr>
            <p:nvPr/>
          </p:nvSpPr>
          <p:spPr bwMode="auto">
            <a:xfrm>
              <a:off x="3869" y="2880"/>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59473" name="Line 81"/>
            <p:cNvSpPr>
              <a:spLocks noChangeAspect="1" noChangeShapeType="1"/>
            </p:cNvSpPr>
            <p:nvPr/>
          </p:nvSpPr>
          <p:spPr bwMode="auto">
            <a:xfrm>
              <a:off x="3869" y="2880"/>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grpSp>
      <p:sp>
        <p:nvSpPr>
          <p:cNvPr id="59487" name="Oval 95"/>
          <p:cNvSpPr>
            <a:spLocks noChangeAspect="1" noChangeArrowheads="1"/>
          </p:cNvSpPr>
          <p:nvPr/>
        </p:nvSpPr>
        <p:spPr bwMode="auto">
          <a:xfrm>
            <a:off x="7953375" y="4327526"/>
            <a:ext cx="93662" cy="93663"/>
          </a:xfrm>
          <a:prstGeom prst="ellipse">
            <a:avLst/>
          </a:prstGeom>
          <a:solidFill>
            <a:schemeClr val="accent1"/>
          </a:solidFill>
          <a:ln w="9525">
            <a:solidFill>
              <a:schemeClr val="tx1"/>
            </a:solidFill>
            <a:round/>
          </a:ln>
          <a:effectLst>
            <a:outerShdw dist="35921" dir="2700000" algn="ctr" rotWithShape="0">
              <a:srgbClr val="FFFF00"/>
            </a:outerShdw>
          </a:effectLst>
        </p:spPr>
        <p:txBody>
          <a:bodyPr wrap="none" anchor="ctr"/>
          <a:lstStyle/>
          <a:p>
            <a:endParaRPr lang="en-IN"/>
          </a:p>
        </p:txBody>
      </p:sp>
      <p:sp>
        <p:nvSpPr>
          <p:cNvPr id="59474" name="Freeform 82"/>
          <p:cNvSpPr>
            <a:spLocks noChangeAspect="1"/>
          </p:cNvSpPr>
          <p:nvPr/>
        </p:nvSpPr>
        <p:spPr bwMode="auto">
          <a:xfrm>
            <a:off x="3641726" y="147638"/>
            <a:ext cx="5210175" cy="4591050"/>
          </a:xfrm>
          <a:custGeom>
            <a:avLst/>
            <a:gdLst>
              <a:gd name="T0" fmla="*/ 3313 w 3609"/>
              <a:gd name="T1" fmla="*/ 1434 h 3180"/>
              <a:gd name="T2" fmla="*/ 2771 w 3609"/>
              <a:gd name="T3" fmla="*/ 285 h 3180"/>
              <a:gd name="T4" fmla="*/ 1371 w 3609"/>
              <a:gd name="T5" fmla="*/ 42 h 3180"/>
              <a:gd name="T6" fmla="*/ 139 w 3609"/>
              <a:gd name="T7" fmla="*/ 1144 h 3180"/>
              <a:gd name="T8" fmla="*/ 759 w 3609"/>
              <a:gd name="T9" fmla="*/ 2645 h 3180"/>
              <a:gd name="T10" fmla="*/ 1335 w 3609"/>
              <a:gd name="T11" fmla="*/ 2965 h 3180"/>
              <a:gd name="T12" fmla="*/ 1371 w 3609"/>
              <a:gd name="T13" fmla="*/ 2496 h 3180"/>
              <a:gd name="T14" fmla="*/ 1455 w 3609"/>
              <a:gd name="T15" fmla="*/ 2616 h 3180"/>
              <a:gd name="T16" fmla="*/ 1641 w 3609"/>
              <a:gd name="T17" fmla="*/ 2445 h 3180"/>
              <a:gd name="T18" fmla="*/ 1929 w 3609"/>
              <a:gd name="T19" fmla="*/ 2580 h 3180"/>
              <a:gd name="T20" fmla="*/ 2112 w 3609"/>
              <a:gd name="T21" fmla="*/ 2544 h 3180"/>
              <a:gd name="T22" fmla="*/ 2169 w 3609"/>
              <a:gd name="T23" fmla="*/ 2541 h 3180"/>
              <a:gd name="T24" fmla="*/ 2111 w 3609"/>
              <a:gd name="T25" fmla="*/ 2870 h 3180"/>
              <a:gd name="T26" fmla="*/ 2206 w 3609"/>
              <a:gd name="T27" fmla="*/ 2972 h 3180"/>
              <a:gd name="T28" fmla="*/ 2508 w 3609"/>
              <a:gd name="T29" fmla="*/ 3028 h 3180"/>
              <a:gd name="T30" fmla="*/ 2814 w 3609"/>
              <a:gd name="T31" fmla="*/ 3074 h 3180"/>
              <a:gd name="T32" fmla="*/ 2981 w 3609"/>
              <a:gd name="T33" fmla="*/ 3101 h 3180"/>
              <a:gd name="T34" fmla="*/ 3139 w 3609"/>
              <a:gd name="T35" fmla="*/ 3144 h 3180"/>
              <a:gd name="T36" fmla="*/ 3285 w 3609"/>
              <a:gd name="T37" fmla="*/ 3180 h 3180"/>
              <a:gd name="T38" fmla="*/ 3392 w 3609"/>
              <a:gd name="T39" fmla="*/ 3138 h 3180"/>
              <a:gd name="T40" fmla="*/ 3482 w 3609"/>
              <a:gd name="T41" fmla="*/ 3107 h 3180"/>
              <a:gd name="T42" fmla="*/ 3609 w 3609"/>
              <a:gd name="T43" fmla="*/ 2701 h 3180"/>
              <a:gd name="T44" fmla="*/ 3317 w 3609"/>
              <a:gd name="T45" fmla="*/ 2526 h 3180"/>
              <a:gd name="T46" fmla="*/ 3542 w 3609"/>
              <a:gd name="T47" fmla="*/ 2034 h 3180"/>
              <a:gd name="T48" fmla="*/ 3313 w 3609"/>
              <a:gd name="T49" fmla="*/ 1434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09" h="3180">
                <a:moveTo>
                  <a:pt x="3313" y="1434"/>
                </a:moveTo>
                <a:cubicBezTo>
                  <a:pt x="3447" y="1106"/>
                  <a:pt x="3217" y="467"/>
                  <a:pt x="2771" y="285"/>
                </a:cubicBezTo>
                <a:cubicBezTo>
                  <a:pt x="2324" y="102"/>
                  <a:pt x="1885" y="0"/>
                  <a:pt x="1371" y="42"/>
                </a:cubicBezTo>
                <a:cubicBezTo>
                  <a:pt x="856" y="83"/>
                  <a:pt x="267" y="538"/>
                  <a:pt x="139" y="1144"/>
                </a:cubicBezTo>
                <a:cubicBezTo>
                  <a:pt x="11" y="1749"/>
                  <a:pt x="0" y="2147"/>
                  <a:pt x="759" y="2645"/>
                </a:cubicBezTo>
                <a:cubicBezTo>
                  <a:pt x="904" y="2935"/>
                  <a:pt x="1238" y="2976"/>
                  <a:pt x="1335" y="2965"/>
                </a:cubicBezTo>
                <a:cubicBezTo>
                  <a:pt x="1431" y="2954"/>
                  <a:pt x="1350" y="2487"/>
                  <a:pt x="1371" y="2496"/>
                </a:cubicBezTo>
                <a:cubicBezTo>
                  <a:pt x="1392" y="2505"/>
                  <a:pt x="1410" y="2624"/>
                  <a:pt x="1455" y="2616"/>
                </a:cubicBezTo>
                <a:cubicBezTo>
                  <a:pt x="1500" y="2608"/>
                  <a:pt x="1562" y="2451"/>
                  <a:pt x="1641" y="2445"/>
                </a:cubicBezTo>
                <a:cubicBezTo>
                  <a:pt x="1757" y="2414"/>
                  <a:pt x="1845" y="2563"/>
                  <a:pt x="1929" y="2580"/>
                </a:cubicBezTo>
                <a:cubicBezTo>
                  <a:pt x="2013" y="2597"/>
                  <a:pt x="2065" y="2540"/>
                  <a:pt x="2112" y="2544"/>
                </a:cubicBezTo>
                <a:lnTo>
                  <a:pt x="2169" y="2541"/>
                </a:lnTo>
                <a:cubicBezTo>
                  <a:pt x="2169" y="2595"/>
                  <a:pt x="2105" y="2798"/>
                  <a:pt x="2111" y="2870"/>
                </a:cubicBezTo>
                <a:cubicBezTo>
                  <a:pt x="2118" y="2942"/>
                  <a:pt x="2140" y="2945"/>
                  <a:pt x="2206" y="2972"/>
                </a:cubicBezTo>
                <a:cubicBezTo>
                  <a:pt x="2325" y="2925"/>
                  <a:pt x="2440" y="2973"/>
                  <a:pt x="2508" y="3028"/>
                </a:cubicBezTo>
                <a:cubicBezTo>
                  <a:pt x="2600" y="2993"/>
                  <a:pt x="2738" y="3028"/>
                  <a:pt x="2814" y="3074"/>
                </a:cubicBezTo>
                <a:cubicBezTo>
                  <a:pt x="2895" y="3033"/>
                  <a:pt x="2920" y="3024"/>
                  <a:pt x="2981" y="3101"/>
                </a:cubicBezTo>
                <a:cubicBezTo>
                  <a:pt x="3076" y="3033"/>
                  <a:pt x="3096" y="3123"/>
                  <a:pt x="3139" y="3144"/>
                </a:cubicBezTo>
                <a:cubicBezTo>
                  <a:pt x="3171" y="3124"/>
                  <a:pt x="3266" y="3072"/>
                  <a:pt x="3285" y="3180"/>
                </a:cubicBezTo>
                <a:cubicBezTo>
                  <a:pt x="3314" y="3144"/>
                  <a:pt x="3336" y="3082"/>
                  <a:pt x="3392" y="3138"/>
                </a:cubicBezTo>
                <a:cubicBezTo>
                  <a:pt x="3426" y="3128"/>
                  <a:pt x="3410" y="3052"/>
                  <a:pt x="3482" y="3107"/>
                </a:cubicBezTo>
                <a:cubicBezTo>
                  <a:pt x="3446" y="2809"/>
                  <a:pt x="3552" y="2798"/>
                  <a:pt x="3609" y="2701"/>
                </a:cubicBezTo>
                <a:cubicBezTo>
                  <a:pt x="3481" y="2706"/>
                  <a:pt x="3357" y="2733"/>
                  <a:pt x="3317" y="2526"/>
                </a:cubicBezTo>
                <a:cubicBezTo>
                  <a:pt x="3277" y="2319"/>
                  <a:pt x="3427" y="2113"/>
                  <a:pt x="3542" y="2034"/>
                </a:cubicBezTo>
                <a:cubicBezTo>
                  <a:pt x="3353" y="1817"/>
                  <a:pt x="3178" y="1763"/>
                  <a:pt x="3313" y="1434"/>
                </a:cubicBezTo>
                <a:close/>
              </a:path>
            </a:pathLst>
          </a:custGeom>
          <a:solidFill>
            <a:srgbClr val="FF99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nvGrpSpPr>
          <p:cNvPr id="59492" name="Group 100"/>
          <p:cNvGrpSpPr/>
          <p:nvPr/>
        </p:nvGrpSpPr>
        <p:grpSpPr bwMode="auto">
          <a:xfrm rot="21150929">
            <a:off x="5921375" y="3500438"/>
            <a:ext cx="2730500" cy="2952750"/>
            <a:chOff x="2729" y="2286"/>
            <a:chExt cx="1720" cy="1572"/>
          </a:xfrm>
        </p:grpSpPr>
        <p:grpSp>
          <p:nvGrpSpPr>
            <p:cNvPr id="59493" name="Group 101"/>
            <p:cNvGrpSpPr/>
            <p:nvPr/>
          </p:nvGrpSpPr>
          <p:grpSpPr bwMode="auto">
            <a:xfrm>
              <a:off x="3432" y="2922"/>
              <a:ext cx="1017" cy="517"/>
              <a:chOff x="3432" y="2922"/>
              <a:chExt cx="1017" cy="517"/>
            </a:xfrm>
          </p:grpSpPr>
          <p:grpSp>
            <p:nvGrpSpPr>
              <p:cNvPr id="59494" name="Group 102"/>
              <p:cNvGrpSpPr>
                <a:grpSpLocks noChangeAspect="1"/>
              </p:cNvGrpSpPr>
              <p:nvPr/>
            </p:nvGrpSpPr>
            <p:grpSpPr bwMode="auto">
              <a:xfrm rot="914341">
                <a:off x="3432" y="2922"/>
                <a:ext cx="251" cy="410"/>
                <a:chOff x="3368" y="2850"/>
                <a:chExt cx="276" cy="454"/>
              </a:xfrm>
            </p:grpSpPr>
            <p:sp>
              <p:nvSpPr>
                <p:cNvPr id="59495" name="Freeform 103"/>
                <p:cNvSpPr>
                  <a:spLocks noChangeAspect="1" noEditPoints="1"/>
                </p:cNvSpPr>
                <p:nvPr/>
              </p:nvSpPr>
              <p:spPr bwMode="auto">
                <a:xfrm rot="-717913">
                  <a:off x="3368" y="2850"/>
                  <a:ext cx="276" cy="454"/>
                </a:xfrm>
                <a:custGeom>
                  <a:avLst/>
                  <a:gdLst>
                    <a:gd name="T0" fmla="*/ 34 w 513"/>
                    <a:gd name="T1" fmla="*/ 810 h 864"/>
                    <a:gd name="T2" fmla="*/ 18 w 513"/>
                    <a:gd name="T3" fmla="*/ 790 h 864"/>
                    <a:gd name="T4" fmla="*/ 6 w 513"/>
                    <a:gd name="T5" fmla="*/ 738 h 864"/>
                    <a:gd name="T6" fmla="*/ 0 w 513"/>
                    <a:gd name="T7" fmla="*/ 665 h 864"/>
                    <a:gd name="T8" fmla="*/ 6 w 513"/>
                    <a:gd name="T9" fmla="*/ 581 h 864"/>
                    <a:gd name="T10" fmla="*/ 24 w 513"/>
                    <a:gd name="T11" fmla="*/ 500 h 864"/>
                    <a:gd name="T12" fmla="*/ 40 w 513"/>
                    <a:gd name="T13" fmla="*/ 437 h 864"/>
                    <a:gd name="T14" fmla="*/ 53 w 513"/>
                    <a:gd name="T15" fmla="*/ 374 h 864"/>
                    <a:gd name="T16" fmla="*/ 61 w 513"/>
                    <a:gd name="T17" fmla="*/ 312 h 864"/>
                    <a:gd name="T18" fmla="*/ 61 w 513"/>
                    <a:gd name="T19" fmla="*/ 249 h 864"/>
                    <a:gd name="T20" fmla="*/ 50 w 513"/>
                    <a:gd name="T21" fmla="*/ 186 h 864"/>
                    <a:gd name="T22" fmla="*/ 70 w 513"/>
                    <a:gd name="T23" fmla="*/ 104 h 864"/>
                    <a:gd name="T24" fmla="*/ 145 w 513"/>
                    <a:gd name="T25" fmla="*/ 19 h 864"/>
                    <a:gd name="T26" fmla="*/ 217 w 513"/>
                    <a:gd name="T27" fmla="*/ 2 h 864"/>
                    <a:gd name="T28" fmla="*/ 240 w 513"/>
                    <a:gd name="T29" fmla="*/ 19 h 864"/>
                    <a:gd name="T30" fmla="*/ 261 w 513"/>
                    <a:gd name="T31" fmla="*/ 45 h 864"/>
                    <a:gd name="T32" fmla="*/ 280 w 513"/>
                    <a:gd name="T33" fmla="*/ 66 h 864"/>
                    <a:gd name="T34" fmla="*/ 296 w 513"/>
                    <a:gd name="T35" fmla="*/ 79 h 864"/>
                    <a:gd name="T36" fmla="*/ 309 w 513"/>
                    <a:gd name="T37" fmla="*/ 85 h 864"/>
                    <a:gd name="T38" fmla="*/ 357 w 513"/>
                    <a:gd name="T39" fmla="*/ 76 h 864"/>
                    <a:gd name="T40" fmla="*/ 404 w 513"/>
                    <a:gd name="T41" fmla="*/ 54 h 864"/>
                    <a:gd name="T42" fmla="*/ 446 w 513"/>
                    <a:gd name="T43" fmla="*/ 56 h 864"/>
                    <a:gd name="T44" fmla="*/ 483 w 513"/>
                    <a:gd name="T45" fmla="*/ 80 h 864"/>
                    <a:gd name="T46" fmla="*/ 503 w 513"/>
                    <a:gd name="T47" fmla="*/ 119 h 864"/>
                    <a:gd name="T48" fmla="*/ 512 w 513"/>
                    <a:gd name="T49" fmla="*/ 167 h 864"/>
                    <a:gd name="T50" fmla="*/ 513 w 513"/>
                    <a:gd name="T51" fmla="*/ 221 h 864"/>
                    <a:gd name="T52" fmla="*/ 509 w 513"/>
                    <a:gd name="T53" fmla="*/ 274 h 864"/>
                    <a:gd name="T54" fmla="*/ 443 w 513"/>
                    <a:gd name="T55" fmla="*/ 399 h 864"/>
                    <a:gd name="T56" fmla="*/ 409 w 513"/>
                    <a:gd name="T57" fmla="*/ 525 h 864"/>
                    <a:gd name="T58" fmla="*/ 388 w 513"/>
                    <a:gd name="T59" fmla="*/ 646 h 864"/>
                    <a:gd name="T60" fmla="*/ 361 w 513"/>
                    <a:gd name="T61" fmla="*/ 754 h 864"/>
                    <a:gd name="T62" fmla="*/ 305 w 513"/>
                    <a:gd name="T63" fmla="*/ 841 h 864"/>
                    <a:gd name="T64" fmla="*/ 252 w 513"/>
                    <a:gd name="T65" fmla="*/ 840 h 864"/>
                    <a:gd name="T66" fmla="*/ 252 w 513"/>
                    <a:gd name="T67" fmla="*/ 764 h 864"/>
                    <a:gd name="T68" fmla="*/ 258 w 513"/>
                    <a:gd name="T69" fmla="*/ 658 h 864"/>
                    <a:gd name="T70" fmla="*/ 254 w 513"/>
                    <a:gd name="T71" fmla="*/ 577 h 864"/>
                    <a:gd name="T72" fmla="*/ 248 w 513"/>
                    <a:gd name="T73" fmla="*/ 519 h 864"/>
                    <a:gd name="T74" fmla="*/ 242 w 513"/>
                    <a:gd name="T75" fmla="*/ 481 h 864"/>
                    <a:gd name="T76" fmla="*/ 232 w 513"/>
                    <a:gd name="T77" fmla="*/ 463 h 864"/>
                    <a:gd name="T78" fmla="*/ 221 w 513"/>
                    <a:gd name="T79" fmla="*/ 464 h 864"/>
                    <a:gd name="T80" fmla="*/ 219 w 513"/>
                    <a:gd name="T81" fmla="*/ 463 h 864"/>
                    <a:gd name="T82" fmla="*/ 204 w 513"/>
                    <a:gd name="T83" fmla="*/ 470 h 864"/>
                    <a:gd name="T84" fmla="*/ 192 w 513"/>
                    <a:gd name="T85" fmla="*/ 500 h 864"/>
                    <a:gd name="T86" fmla="*/ 182 w 513"/>
                    <a:gd name="T87" fmla="*/ 530 h 864"/>
                    <a:gd name="T88" fmla="*/ 162 w 513"/>
                    <a:gd name="T89" fmla="*/ 561 h 864"/>
                    <a:gd name="T90" fmla="*/ 151 w 513"/>
                    <a:gd name="T91" fmla="*/ 593 h 864"/>
                    <a:gd name="T92" fmla="*/ 138 w 513"/>
                    <a:gd name="T93" fmla="*/ 626 h 864"/>
                    <a:gd name="T94" fmla="*/ 115 w 513"/>
                    <a:gd name="T95" fmla="*/ 672 h 864"/>
                    <a:gd name="T96" fmla="*/ 92 w 513"/>
                    <a:gd name="T97" fmla="*/ 723 h 864"/>
                    <a:gd name="T98" fmla="*/ 71 w 513"/>
                    <a:gd name="T99" fmla="*/ 770 h 864"/>
                    <a:gd name="T100" fmla="*/ 56 w 513"/>
                    <a:gd name="T101" fmla="*/ 801 h 864"/>
                    <a:gd name="T102" fmla="*/ 46 w 513"/>
                    <a:gd name="T103" fmla="*/ 807 h 864"/>
                    <a:gd name="T104" fmla="*/ 310 w 513"/>
                    <a:gd name="T105" fmla="*/ 80 h 864"/>
                    <a:gd name="T106" fmla="*/ 307 w 513"/>
                    <a:gd name="T107" fmla="*/ 84 h 864"/>
                    <a:gd name="T108" fmla="*/ 310 w 513"/>
                    <a:gd name="T109" fmla="*/ 106 h 864"/>
                    <a:gd name="T110" fmla="*/ 306 w 513"/>
                    <a:gd name="T111" fmla="*/ 148 h 864"/>
                    <a:gd name="T112" fmla="*/ 311 w 513"/>
                    <a:gd name="T113" fmla="*/ 78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864">
                      <a:moveTo>
                        <a:pt x="45" y="802"/>
                      </a:moveTo>
                      <a:lnTo>
                        <a:pt x="40" y="809"/>
                      </a:lnTo>
                      <a:lnTo>
                        <a:pt x="34" y="810"/>
                      </a:lnTo>
                      <a:lnTo>
                        <a:pt x="29" y="807"/>
                      </a:lnTo>
                      <a:lnTo>
                        <a:pt x="23" y="801"/>
                      </a:lnTo>
                      <a:lnTo>
                        <a:pt x="18" y="790"/>
                      </a:lnTo>
                      <a:lnTo>
                        <a:pt x="13" y="776"/>
                      </a:lnTo>
                      <a:lnTo>
                        <a:pt x="10" y="759"/>
                      </a:lnTo>
                      <a:lnTo>
                        <a:pt x="6" y="738"/>
                      </a:lnTo>
                      <a:lnTo>
                        <a:pt x="2" y="716"/>
                      </a:lnTo>
                      <a:lnTo>
                        <a:pt x="1" y="692"/>
                      </a:lnTo>
                      <a:lnTo>
                        <a:pt x="0" y="665"/>
                      </a:lnTo>
                      <a:lnTo>
                        <a:pt x="1" y="638"/>
                      </a:lnTo>
                      <a:lnTo>
                        <a:pt x="2" y="610"/>
                      </a:lnTo>
                      <a:lnTo>
                        <a:pt x="6" y="581"/>
                      </a:lnTo>
                      <a:lnTo>
                        <a:pt x="11" y="551"/>
                      </a:lnTo>
                      <a:lnTo>
                        <a:pt x="18" y="521"/>
                      </a:lnTo>
                      <a:lnTo>
                        <a:pt x="24" y="500"/>
                      </a:lnTo>
                      <a:lnTo>
                        <a:pt x="29" y="480"/>
                      </a:lnTo>
                      <a:lnTo>
                        <a:pt x="35" y="457"/>
                      </a:lnTo>
                      <a:lnTo>
                        <a:pt x="40" y="437"/>
                      </a:lnTo>
                      <a:lnTo>
                        <a:pt x="45" y="416"/>
                      </a:lnTo>
                      <a:lnTo>
                        <a:pt x="50" y="395"/>
                      </a:lnTo>
                      <a:lnTo>
                        <a:pt x="53" y="374"/>
                      </a:lnTo>
                      <a:lnTo>
                        <a:pt x="57" y="353"/>
                      </a:lnTo>
                      <a:lnTo>
                        <a:pt x="59" y="333"/>
                      </a:lnTo>
                      <a:lnTo>
                        <a:pt x="61" y="312"/>
                      </a:lnTo>
                      <a:lnTo>
                        <a:pt x="62" y="291"/>
                      </a:lnTo>
                      <a:lnTo>
                        <a:pt x="62" y="270"/>
                      </a:lnTo>
                      <a:lnTo>
                        <a:pt x="61" y="249"/>
                      </a:lnTo>
                      <a:lnTo>
                        <a:pt x="58" y="227"/>
                      </a:lnTo>
                      <a:lnTo>
                        <a:pt x="54" y="206"/>
                      </a:lnTo>
                      <a:lnTo>
                        <a:pt x="50" y="186"/>
                      </a:lnTo>
                      <a:lnTo>
                        <a:pt x="48" y="163"/>
                      </a:lnTo>
                      <a:lnTo>
                        <a:pt x="56" y="135"/>
                      </a:lnTo>
                      <a:lnTo>
                        <a:pt x="70" y="104"/>
                      </a:lnTo>
                      <a:lnTo>
                        <a:pt x="91" y="71"/>
                      </a:lnTo>
                      <a:lnTo>
                        <a:pt x="116" y="43"/>
                      </a:lnTo>
                      <a:lnTo>
                        <a:pt x="145" y="19"/>
                      </a:lnTo>
                      <a:lnTo>
                        <a:pt x="177" y="4"/>
                      </a:lnTo>
                      <a:lnTo>
                        <a:pt x="209" y="0"/>
                      </a:lnTo>
                      <a:lnTo>
                        <a:pt x="217" y="2"/>
                      </a:lnTo>
                      <a:lnTo>
                        <a:pt x="225" y="6"/>
                      </a:lnTo>
                      <a:lnTo>
                        <a:pt x="232" y="13"/>
                      </a:lnTo>
                      <a:lnTo>
                        <a:pt x="240" y="19"/>
                      </a:lnTo>
                      <a:lnTo>
                        <a:pt x="247" y="28"/>
                      </a:lnTo>
                      <a:lnTo>
                        <a:pt x="254" y="37"/>
                      </a:lnTo>
                      <a:lnTo>
                        <a:pt x="261" y="45"/>
                      </a:lnTo>
                      <a:lnTo>
                        <a:pt x="269" y="54"/>
                      </a:lnTo>
                      <a:lnTo>
                        <a:pt x="273" y="59"/>
                      </a:lnTo>
                      <a:lnTo>
                        <a:pt x="280" y="66"/>
                      </a:lnTo>
                      <a:lnTo>
                        <a:pt x="286" y="70"/>
                      </a:lnTo>
                      <a:lnTo>
                        <a:pt x="290" y="75"/>
                      </a:lnTo>
                      <a:lnTo>
                        <a:pt x="296" y="79"/>
                      </a:lnTo>
                      <a:lnTo>
                        <a:pt x="301" y="82"/>
                      </a:lnTo>
                      <a:lnTo>
                        <a:pt x="306" y="84"/>
                      </a:lnTo>
                      <a:lnTo>
                        <a:pt x="309" y="85"/>
                      </a:lnTo>
                      <a:lnTo>
                        <a:pt x="324" y="85"/>
                      </a:lnTo>
                      <a:lnTo>
                        <a:pt x="341" y="83"/>
                      </a:lnTo>
                      <a:lnTo>
                        <a:pt x="357" y="76"/>
                      </a:lnTo>
                      <a:lnTo>
                        <a:pt x="374" y="69"/>
                      </a:lnTo>
                      <a:lnTo>
                        <a:pt x="390" y="61"/>
                      </a:lnTo>
                      <a:lnTo>
                        <a:pt x="404" y="54"/>
                      </a:lnTo>
                      <a:lnTo>
                        <a:pt x="417" y="50"/>
                      </a:lnTo>
                      <a:lnTo>
                        <a:pt x="430" y="50"/>
                      </a:lnTo>
                      <a:lnTo>
                        <a:pt x="446" y="56"/>
                      </a:lnTo>
                      <a:lnTo>
                        <a:pt x="460" y="62"/>
                      </a:lnTo>
                      <a:lnTo>
                        <a:pt x="472" y="71"/>
                      </a:lnTo>
                      <a:lnTo>
                        <a:pt x="483" y="80"/>
                      </a:lnTo>
                      <a:lnTo>
                        <a:pt x="491" y="92"/>
                      </a:lnTo>
                      <a:lnTo>
                        <a:pt x="498" y="105"/>
                      </a:lnTo>
                      <a:lnTo>
                        <a:pt x="503" y="119"/>
                      </a:lnTo>
                      <a:lnTo>
                        <a:pt x="508" y="135"/>
                      </a:lnTo>
                      <a:lnTo>
                        <a:pt x="511" y="150"/>
                      </a:lnTo>
                      <a:lnTo>
                        <a:pt x="512" y="167"/>
                      </a:lnTo>
                      <a:lnTo>
                        <a:pt x="513" y="184"/>
                      </a:lnTo>
                      <a:lnTo>
                        <a:pt x="513" y="202"/>
                      </a:lnTo>
                      <a:lnTo>
                        <a:pt x="513" y="221"/>
                      </a:lnTo>
                      <a:lnTo>
                        <a:pt x="512" y="239"/>
                      </a:lnTo>
                      <a:lnTo>
                        <a:pt x="511" y="256"/>
                      </a:lnTo>
                      <a:lnTo>
                        <a:pt x="509" y="274"/>
                      </a:lnTo>
                      <a:lnTo>
                        <a:pt x="483" y="314"/>
                      </a:lnTo>
                      <a:lnTo>
                        <a:pt x="460" y="357"/>
                      </a:lnTo>
                      <a:lnTo>
                        <a:pt x="443" y="399"/>
                      </a:lnTo>
                      <a:lnTo>
                        <a:pt x="430" y="440"/>
                      </a:lnTo>
                      <a:lnTo>
                        <a:pt x="419" y="483"/>
                      </a:lnTo>
                      <a:lnTo>
                        <a:pt x="409" y="525"/>
                      </a:lnTo>
                      <a:lnTo>
                        <a:pt x="402" y="567"/>
                      </a:lnTo>
                      <a:lnTo>
                        <a:pt x="396" y="607"/>
                      </a:lnTo>
                      <a:lnTo>
                        <a:pt x="388" y="646"/>
                      </a:lnTo>
                      <a:lnTo>
                        <a:pt x="381" y="684"/>
                      </a:lnTo>
                      <a:lnTo>
                        <a:pt x="373" y="720"/>
                      </a:lnTo>
                      <a:lnTo>
                        <a:pt x="361" y="754"/>
                      </a:lnTo>
                      <a:lnTo>
                        <a:pt x="346" y="785"/>
                      </a:lnTo>
                      <a:lnTo>
                        <a:pt x="328" y="815"/>
                      </a:lnTo>
                      <a:lnTo>
                        <a:pt x="305" y="841"/>
                      </a:lnTo>
                      <a:lnTo>
                        <a:pt x="277" y="864"/>
                      </a:lnTo>
                      <a:lnTo>
                        <a:pt x="261" y="854"/>
                      </a:lnTo>
                      <a:lnTo>
                        <a:pt x="252" y="840"/>
                      </a:lnTo>
                      <a:lnTo>
                        <a:pt x="248" y="819"/>
                      </a:lnTo>
                      <a:lnTo>
                        <a:pt x="248" y="794"/>
                      </a:lnTo>
                      <a:lnTo>
                        <a:pt x="252" y="764"/>
                      </a:lnTo>
                      <a:lnTo>
                        <a:pt x="254" y="732"/>
                      </a:lnTo>
                      <a:lnTo>
                        <a:pt x="258" y="697"/>
                      </a:lnTo>
                      <a:lnTo>
                        <a:pt x="258" y="658"/>
                      </a:lnTo>
                      <a:lnTo>
                        <a:pt x="257" y="629"/>
                      </a:lnTo>
                      <a:lnTo>
                        <a:pt x="255" y="602"/>
                      </a:lnTo>
                      <a:lnTo>
                        <a:pt x="254" y="577"/>
                      </a:lnTo>
                      <a:lnTo>
                        <a:pt x="252" y="555"/>
                      </a:lnTo>
                      <a:lnTo>
                        <a:pt x="250" y="535"/>
                      </a:lnTo>
                      <a:lnTo>
                        <a:pt x="248" y="519"/>
                      </a:lnTo>
                      <a:lnTo>
                        <a:pt x="247" y="504"/>
                      </a:lnTo>
                      <a:lnTo>
                        <a:pt x="244" y="491"/>
                      </a:lnTo>
                      <a:lnTo>
                        <a:pt x="242" y="481"/>
                      </a:lnTo>
                      <a:lnTo>
                        <a:pt x="238" y="473"/>
                      </a:lnTo>
                      <a:lnTo>
                        <a:pt x="236" y="467"/>
                      </a:lnTo>
                      <a:lnTo>
                        <a:pt x="232" y="463"/>
                      </a:lnTo>
                      <a:lnTo>
                        <a:pt x="229" y="461"/>
                      </a:lnTo>
                      <a:lnTo>
                        <a:pt x="225" y="461"/>
                      </a:lnTo>
                      <a:lnTo>
                        <a:pt x="221" y="464"/>
                      </a:lnTo>
                      <a:lnTo>
                        <a:pt x="217" y="469"/>
                      </a:lnTo>
                      <a:lnTo>
                        <a:pt x="215" y="469"/>
                      </a:lnTo>
                      <a:lnTo>
                        <a:pt x="219" y="463"/>
                      </a:lnTo>
                      <a:lnTo>
                        <a:pt x="219" y="457"/>
                      </a:lnTo>
                      <a:lnTo>
                        <a:pt x="211" y="463"/>
                      </a:lnTo>
                      <a:lnTo>
                        <a:pt x="204" y="470"/>
                      </a:lnTo>
                      <a:lnTo>
                        <a:pt x="200" y="480"/>
                      </a:lnTo>
                      <a:lnTo>
                        <a:pt x="196" y="490"/>
                      </a:lnTo>
                      <a:lnTo>
                        <a:pt x="192" y="500"/>
                      </a:lnTo>
                      <a:lnTo>
                        <a:pt x="189" y="511"/>
                      </a:lnTo>
                      <a:lnTo>
                        <a:pt x="185" y="521"/>
                      </a:lnTo>
                      <a:lnTo>
                        <a:pt x="182" y="530"/>
                      </a:lnTo>
                      <a:lnTo>
                        <a:pt x="178" y="537"/>
                      </a:lnTo>
                      <a:lnTo>
                        <a:pt x="169" y="550"/>
                      </a:lnTo>
                      <a:lnTo>
                        <a:pt x="162" y="561"/>
                      </a:lnTo>
                      <a:lnTo>
                        <a:pt x="159" y="572"/>
                      </a:lnTo>
                      <a:lnTo>
                        <a:pt x="155" y="582"/>
                      </a:lnTo>
                      <a:lnTo>
                        <a:pt x="151" y="593"/>
                      </a:lnTo>
                      <a:lnTo>
                        <a:pt x="149" y="603"/>
                      </a:lnTo>
                      <a:lnTo>
                        <a:pt x="144" y="613"/>
                      </a:lnTo>
                      <a:lnTo>
                        <a:pt x="138" y="626"/>
                      </a:lnTo>
                      <a:lnTo>
                        <a:pt x="131" y="641"/>
                      </a:lnTo>
                      <a:lnTo>
                        <a:pt x="123" y="655"/>
                      </a:lnTo>
                      <a:lnTo>
                        <a:pt x="115" y="672"/>
                      </a:lnTo>
                      <a:lnTo>
                        <a:pt x="108" y="689"/>
                      </a:lnTo>
                      <a:lnTo>
                        <a:pt x="100" y="706"/>
                      </a:lnTo>
                      <a:lnTo>
                        <a:pt x="92" y="723"/>
                      </a:lnTo>
                      <a:lnTo>
                        <a:pt x="85" y="740"/>
                      </a:lnTo>
                      <a:lnTo>
                        <a:pt x="79" y="755"/>
                      </a:lnTo>
                      <a:lnTo>
                        <a:pt x="71" y="770"/>
                      </a:lnTo>
                      <a:lnTo>
                        <a:pt x="65" y="781"/>
                      </a:lnTo>
                      <a:lnTo>
                        <a:pt x="61" y="793"/>
                      </a:lnTo>
                      <a:lnTo>
                        <a:pt x="56" y="801"/>
                      </a:lnTo>
                      <a:lnTo>
                        <a:pt x="51" y="806"/>
                      </a:lnTo>
                      <a:lnTo>
                        <a:pt x="48" y="809"/>
                      </a:lnTo>
                      <a:lnTo>
                        <a:pt x="46" y="807"/>
                      </a:lnTo>
                      <a:lnTo>
                        <a:pt x="45" y="802"/>
                      </a:lnTo>
                      <a:close/>
                      <a:moveTo>
                        <a:pt x="311" y="78"/>
                      </a:moveTo>
                      <a:lnTo>
                        <a:pt x="310" y="80"/>
                      </a:lnTo>
                      <a:lnTo>
                        <a:pt x="306" y="80"/>
                      </a:lnTo>
                      <a:lnTo>
                        <a:pt x="304" y="82"/>
                      </a:lnTo>
                      <a:lnTo>
                        <a:pt x="307" y="84"/>
                      </a:lnTo>
                      <a:lnTo>
                        <a:pt x="310" y="88"/>
                      </a:lnTo>
                      <a:lnTo>
                        <a:pt x="311" y="96"/>
                      </a:lnTo>
                      <a:lnTo>
                        <a:pt x="310" y="106"/>
                      </a:lnTo>
                      <a:lnTo>
                        <a:pt x="309" y="119"/>
                      </a:lnTo>
                      <a:lnTo>
                        <a:pt x="307" y="134"/>
                      </a:lnTo>
                      <a:lnTo>
                        <a:pt x="306" y="148"/>
                      </a:lnTo>
                      <a:lnTo>
                        <a:pt x="307" y="162"/>
                      </a:lnTo>
                      <a:lnTo>
                        <a:pt x="310" y="175"/>
                      </a:lnTo>
                      <a:lnTo>
                        <a:pt x="311" y="78"/>
                      </a:lnTo>
                      <a:close/>
                    </a:path>
                  </a:pathLst>
                </a:custGeom>
                <a:solidFill>
                  <a:srgbClr val="FF9966"/>
                </a:solidFill>
                <a:ln w="3175" cmpd="sng">
                  <a:solidFill>
                    <a:schemeClr val="tx1"/>
                  </a:solidFill>
                  <a:round/>
                </a:ln>
              </p:spPr>
              <p:txBody>
                <a:bodyPr/>
                <a:lstStyle/>
                <a:p>
                  <a:endParaRPr lang="en-IN"/>
                </a:p>
              </p:txBody>
            </p:sp>
            <p:sp>
              <p:nvSpPr>
                <p:cNvPr id="59496" name="Freeform 104"/>
                <p:cNvSpPr>
                  <a:spLocks noChangeAspect="1"/>
                </p:cNvSpPr>
                <p:nvPr/>
              </p:nvSpPr>
              <p:spPr bwMode="auto">
                <a:xfrm rot="-717913">
                  <a:off x="3498" y="2890"/>
                  <a:ext cx="4" cy="53"/>
                </a:xfrm>
                <a:custGeom>
                  <a:avLst/>
                  <a:gdLst>
                    <a:gd name="T0" fmla="*/ 7 w 7"/>
                    <a:gd name="T1" fmla="*/ 0 h 97"/>
                    <a:gd name="T2" fmla="*/ 7 w 7"/>
                    <a:gd name="T3" fmla="*/ 0 h 97"/>
                    <a:gd name="T4" fmla="*/ 6 w 7"/>
                    <a:gd name="T5" fmla="*/ 2 h 97"/>
                    <a:gd name="T6" fmla="*/ 2 w 7"/>
                    <a:gd name="T7" fmla="*/ 2 h 97"/>
                    <a:gd name="T8" fmla="*/ 0 w 7"/>
                    <a:gd name="T9" fmla="*/ 4 h 97"/>
                    <a:gd name="T10" fmla="*/ 3 w 7"/>
                    <a:gd name="T11" fmla="*/ 6 h 97"/>
                    <a:gd name="T12" fmla="*/ 3 w 7"/>
                    <a:gd name="T13" fmla="*/ 6 h 97"/>
                    <a:gd name="T14" fmla="*/ 6 w 7"/>
                    <a:gd name="T15" fmla="*/ 10 h 97"/>
                    <a:gd name="T16" fmla="*/ 7 w 7"/>
                    <a:gd name="T17" fmla="*/ 18 h 97"/>
                    <a:gd name="T18" fmla="*/ 6 w 7"/>
                    <a:gd name="T19" fmla="*/ 28 h 97"/>
                    <a:gd name="T20" fmla="*/ 5 w 7"/>
                    <a:gd name="T21" fmla="*/ 41 h 97"/>
                    <a:gd name="T22" fmla="*/ 3 w 7"/>
                    <a:gd name="T23" fmla="*/ 56 h 97"/>
                    <a:gd name="T24" fmla="*/ 2 w 7"/>
                    <a:gd name="T25" fmla="*/ 70 h 97"/>
                    <a:gd name="T26" fmla="*/ 3 w 7"/>
                    <a:gd name="T27" fmla="*/ 84 h 97"/>
                    <a:gd name="T28" fmla="*/ 6 w 7"/>
                    <a:gd name="T2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97">
                      <a:moveTo>
                        <a:pt x="7" y="0"/>
                      </a:moveTo>
                      <a:lnTo>
                        <a:pt x="7" y="0"/>
                      </a:lnTo>
                      <a:lnTo>
                        <a:pt x="6" y="2"/>
                      </a:lnTo>
                      <a:lnTo>
                        <a:pt x="2" y="2"/>
                      </a:lnTo>
                      <a:lnTo>
                        <a:pt x="0" y="4"/>
                      </a:lnTo>
                      <a:lnTo>
                        <a:pt x="3" y="6"/>
                      </a:lnTo>
                      <a:lnTo>
                        <a:pt x="3" y="6"/>
                      </a:lnTo>
                      <a:lnTo>
                        <a:pt x="6" y="10"/>
                      </a:lnTo>
                      <a:lnTo>
                        <a:pt x="7" y="18"/>
                      </a:lnTo>
                      <a:lnTo>
                        <a:pt x="6" y="28"/>
                      </a:lnTo>
                      <a:lnTo>
                        <a:pt x="5" y="41"/>
                      </a:lnTo>
                      <a:lnTo>
                        <a:pt x="3" y="56"/>
                      </a:lnTo>
                      <a:lnTo>
                        <a:pt x="2" y="70"/>
                      </a:lnTo>
                      <a:lnTo>
                        <a:pt x="3" y="84"/>
                      </a:lnTo>
                      <a:lnTo>
                        <a:pt x="6" y="9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497" name="Freeform 105"/>
                <p:cNvSpPr>
                  <a:spLocks noChangeAspect="1"/>
                </p:cNvSpPr>
                <p:nvPr/>
              </p:nvSpPr>
              <p:spPr bwMode="auto">
                <a:xfrm rot="-717913">
                  <a:off x="3393" y="3001"/>
                  <a:ext cx="204" cy="46"/>
                </a:xfrm>
                <a:custGeom>
                  <a:avLst/>
                  <a:gdLst>
                    <a:gd name="T0" fmla="*/ 0 w 384"/>
                    <a:gd name="T1" fmla="*/ 0 h 89"/>
                    <a:gd name="T2" fmla="*/ 0 w 384"/>
                    <a:gd name="T3" fmla="*/ 0 h 89"/>
                    <a:gd name="T4" fmla="*/ 11 w 384"/>
                    <a:gd name="T5" fmla="*/ 1 h 89"/>
                    <a:gd name="T6" fmla="*/ 23 w 384"/>
                    <a:gd name="T7" fmla="*/ 5 h 89"/>
                    <a:gd name="T8" fmla="*/ 34 w 384"/>
                    <a:gd name="T9" fmla="*/ 8 h 89"/>
                    <a:gd name="T10" fmla="*/ 46 w 384"/>
                    <a:gd name="T11" fmla="*/ 13 h 89"/>
                    <a:gd name="T12" fmla="*/ 57 w 384"/>
                    <a:gd name="T13" fmla="*/ 17 h 89"/>
                    <a:gd name="T14" fmla="*/ 69 w 384"/>
                    <a:gd name="T15" fmla="*/ 21 h 89"/>
                    <a:gd name="T16" fmla="*/ 79 w 384"/>
                    <a:gd name="T17" fmla="*/ 24 h 89"/>
                    <a:gd name="T18" fmla="*/ 90 w 384"/>
                    <a:gd name="T19" fmla="*/ 26 h 89"/>
                    <a:gd name="T20" fmla="*/ 90 w 384"/>
                    <a:gd name="T21" fmla="*/ 26 h 89"/>
                    <a:gd name="T22" fmla="*/ 103 w 384"/>
                    <a:gd name="T23" fmla="*/ 27 h 89"/>
                    <a:gd name="T24" fmla="*/ 117 w 384"/>
                    <a:gd name="T25" fmla="*/ 27 h 89"/>
                    <a:gd name="T26" fmla="*/ 129 w 384"/>
                    <a:gd name="T27" fmla="*/ 26 h 89"/>
                    <a:gd name="T28" fmla="*/ 139 w 384"/>
                    <a:gd name="T29" fmla="*/ 24 h 89"/>
                    <a:gd name="T30" fmla="*/ 152 w 384"/>
                    <a:gd name="T31" fmla="*/ 22 h 89"/>
                    <a:gd name="T32" fmla="*/ 162 w 384"/>
                    <a:gd name="T33" fmla="*/ 21 h 89"/>
                    <a:gd name="T34" fmla="*/ 175 w 384"/>
                    <a:gd name="T35" fmla="*/ 20 h 89"/>
                    <a:gd name="T36" fmla="*/ 188 w 384"/>
                    <a:gd name="T37" fmla="*/ 21 h 89"/>
                    <a:gd name="T38" fmla="*/ 188 w 384"/>
                    <a:gd name="T39" fmla="*/ 21 h 89"/>
                    <a:gd name="T40" fmla="*/ 200 w 384"/>
                    <a:gd name="T41" fmla="*/ 24 h 89"/>
                    <a:gd name="T42" fmla="*/ 213 w 384"/>
                    <a:gd name="T43" fmla="*/ 29 h 89"/>
                    <a:gd name="T44" fmla="*/ 227 w 384"/>
                    <a:gd name="T45" fmla="*/ 37 h 89"/>
                    <a:gd name="T46" fmla="*/ 240 w 384"/>
                    <a:gd name="T47" fmla="*/ 44 h 89"/>
                    <a:gd name="T48" fmla="*/ 254 w 384"/>
                    <a:gd name="T49" fmla="*/ 53 h 89"/>
                    <a:gd name="T50" fmla="*/ 268 w 384"/>
                    <a:gd name="T51" fmla="*/ 61 h 89"/>
                    <a:gd name="T52" fmla="*/ 280 w 384"/>
                    <a:gd name="T53" fmla="*/ 69 h 89"/>
                    <a:gd name="T54" fmla="*/ 292 w 384"/>
                    <a:gd name="T55" fmla="*/ 73 h 89"/>
                    <a:gd name="T56" fmla="*/ 292 w 384"/>
                    <a:gd name="T57" fmla="*/ 73 h 89"/>
                    <a:gd name="T58" fmla="*/ 303 w 384"/>
                    <a:gd name="T59" fmla="*/ 76 h 89"/>
                    <a:gd name="T60" fmla="*/ 314 w 384"/>
                    <a:gd name="T61" fmla="*/ 77 h 89"/>
                    <a:gd name="T62" fmla="*/ 326 w 384"/>
                    <a:gd name="T63" fmla="*/ 78 h 89"/>
                    <a:gd name="T64" fmla="*/ 338 w 384"/>
                    <a:gd name="T65" fmla="*/ 78 h 89"/>
                    <a:gd name="T66" fmla="*/ 349 w 384"/>
                    <a:gd name="T67" fmla="*/ 79 h 89"/>
                    <a:gd name="T68" fmla="*/ 361 w 384"/>
                    <a:gd name="T69" fmla="*/ 81 h 89"/>
                    <a:gd name="T70" fmla="*/ 373 w 384"/>
                    <a:gd name="T71" fmla="*/ 85 h 89"/>
                    <a:gd name="T72" fmla="*/ 384 w 384"/>
                    <a:gd name="T73"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89">
                      <a:moveTo>
                        <a:pt x="0" y="0"/>
                      </a:moveTo>
                      <a:lnTo>
                        <a:pt x="0" y="0"/>
                      </a:lnTo>
                      <a:lnTo>
                        <a:pt x="11" y="1"/>
                      </a:lnTo>
                      <a:lnTo>
                        <a:pt x="23" y="5"/>
                      </a:lnTo>
                      <a:lnTo>
                        <a:pt x="34" y="8"/>
                      </a:lnTo>
                      <a:lnTo>
                        <a:pt x="46" y="13"/>
                      </a:lnTo>
                      <a:lnTo>
                        <a:pt x="57" y="17"/>
                      </a:lnTo>
                      <a:lnTo>
                        <a:pt x="69" y="21"/>
                      </a:lnTo>
                      <a:lnTo>
                        <a:pt x="79" y="24"/>
                      </a:lnTo>
                      <a:lnTo>
                        <a:pt x="90" y="26"/>
                      </a:lnTo>
                      <a:lnTo>
                        <a:pt x="90" y="26"/>
                      </a:lnTo>
                      <a:lnTo>
                        <a:pt x="103" y="27"/>
                      </a:lnTo>
                      <a:lnTo>
                        <a:pt x="117" y="27"/>
                      </a:lnTo>
                      <a:lnTo>
                        <a:pt x="129" y="26"/>
                      </a:lnTo>
                      <a:lnTo>
                        <a:pt x="139" y="24"/>
                      </a:lnTo>
                      <a:lnTo>
                        <a:pt x="152" y="22"/>
                      </a:lnTo>
                      <a:lnTo>
                        <a:pt x="162" y="21"/>
                      </a:lnTo>
                      <a:lnTo>
                        <a:pt x="175" y="20"/>
                      </a:lnTo>
                      <a:lnTo>
                        <a:pt x="188" y="21"/>
                      </a:lnTo>
                      <a:lnTo>
                        <a:pt x="188" y="21"/>
                      </a:lnTo>
                      <a:lnTo>
                        <a:pt x="200" y="24"/>
                      </a:lnTo>
                      <a:lnTo>
                        <a:pt x="213" y="29"/>
                      </a:lnTo>
                      <a:lnTo>
                        <a:pt x="227" y="37"/>
                      </a:lnTo>
                      <a:lnTo>
                        <a:pt x="240" y="44"/>
                      </a:lnTo>
                      <a:lnTo>
                        <a:pt x="254" y="53"/>
                      </a:lnTo>
                      <a:lnTo>
                        <a:pt x="268" y="61"/>
                      </a:lnTo>
                      <a:lnTo>
                        <a:pt x="280" y="69"/>
                      </a:lnTo>
                      <a:lnTo>
                        <a:pt x="292" y="73"/>
                      </a:lnTo>
                      <a:lnTo>
                        <a:pt x="292" y="73"/>
                      </a:lnTo>
                      <a:lnTo>
                        <a:pt x="303" y="76"/>
                      </a:lnTo>
                      <a:lnTo>
                        <a:pt x="314" y="77"/>
                      </a:lnTo>
                      <a:lnTo>
                        <a:pt x="326" y="78"/>
                      </a:lnTo>
                      <a:lnTo>
                        <a:pt x="338" y="78"/>
                      </a:lnTo>
                      <a:lnTo>
                        <a:pt x="349" y="79"/>
                      </a:lnTo>
                      <a:lnTo>
                        <a:pt x="361" y="81"/>
                      </a:lnTo>
                      <a:lnTo>
                        <a:pt x="373" y="85"/>
                      </a:lnTo>
                      <a:lnTo>
                        <a:pt x="384" y="89"/>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9498" name="Group 106"/>
              <p:cNvGrpSpPr>
                <a:grpSpLocks noChangeAspect="1"/>
              </p:cNvGrpSpPr>
              <p:nvPr/>
            </p:nvGrpSpPr>
            <p:grpSpPr bwMode="auto">
              <a:xfrm rot="843576">
                <a:off x="3659" y="2949"/>
                <a:ext cx="313" cy="447"/>
                <a:chOff x="3624" y="2828"/>
                <a:chExt cx="296" cy="490"/>
              </a:xfrm>
            </p:grpSpPr>
            <p:sp>
              <p:nvSpPr>
                <p:cNvPr id="59499" name="Freeform 107"/>
                <p:cNvSpPr>
                  <a:spLocks noChangeAspect="1" noEditPoints="1"/>
                </p:cNvSpPr>
                <p:nvPr/>
              </p:nvSpPr>
              <p:spPr bwMode="auto">
                <a:xfrm rot="-717913">
                  <a:off x="3624" y="2828"/>
                  <a:ext cx="296" cy="490"/>
                </a:xfrm>
                <a:custGeom>
                  <a:avLst/>
                  <a:gdLst>
                    <a:gd name="T0" fmla="*/ 36 w 556"/>
                    <a:gd name="T1" fmla="*/ 875 h 934"/>
                    <a:gd name="T2" fmla="*/ 18 w 556"/>
                    <a:gd name="T3" fmla="*/ 853 h 934"/>
                    <a:gd name="T4" fmla="*/ 5 w 556"/>
                    <a:gd name="T5" fmla="*/ 797 h 934"/>
                    <a:gd name="T6" fmla="*/ 0 w 556"/>
                    <a:gd name="T7" fmla="*/ 719 h 934"/>
                    <a:gd name="T8" fmla="*/ 6 w 556"/>
                    <a:gd name="T9" fmla="*/ 627 h 934"/>
                    <a:gd name="T10" fmla="*/ 25 w 556"/>
                    <a:gd name="T11" fmla="*/ 538 h 934"/>
                    <a:gd name="T12" fmla="*/ 44 w 556"/>
                    <a:gd name="T13" fmla="*/ 471 h 934"/>
                    <a:gd name="T14" fmla="*/ 58 w 556"/>
                    <a:gd name="T15" fmla="*/ 403 h 934"/>
                    <a:gd name="T16" fmla="*/ 68 w 556"/>
                    <a:gd name="T17" fmla="*/ 335 h 934"/>
                    <a:gd name="T18" fmla="*/ 68 w 556"/>
                    <a:gd name="T19" fmla="*/ 268 h 934"/>
                    <a:gd name="T20" fmla="*/ 57 w 556"/>
                    <a:gd name="T21" fmla="*/ 199 h 934"/>
                    <a:gd name="T22" fmla="*/ 57 w 556"/>
                    <a:gd name="T23" fmla="*/ 160 h 934"/>
                    <a:gd name="T24" fmla="*/ 77 w 556"/>
                    <a:gd name="T25" fmla="*/ 110 h 934"/>
                    <a:gd name="T26" fmla="*/ 113 w 556"/>
                    <a:gd name="T27" fmla="*/ 60 h 934"/>
                    <a:gd name="T28" fmla="*/ 160 w 556"/>
                    <a:gd name="T29" fmla="*/ 19 h 934"/>
                    <a:gd name="T30" fmla="*/ 211 w 556"/>
                    <a:gd name="T31" fmla="*/ 0 h 934"/>
                    <a:gd name="T32" fmla="*/ 244 w 556"/>
                    <a:gd name="T33" fmla="*/ 6 h 934"/>
                    <a:gd name="T34" fmla="*/ 269 w 556"/>
                    <a:gd name="T35" fmla="*/ 30 h 934"/>
                    <a:gd name="T36" fmla="*/ 293 w 556"/>
                    <a:gd name="T37" fmla="*/ 58 h 934"/>
                    <a:gd name="T38" fmla="*/ 310 w 556"/>
                    <a:gd name="T39" fmla="*/ 75 h 934"/>
                    <a:gd name="T40" fmla="*/ 328 w 556"/>
                    <a:gd name="T41" fmla="*/ 87 h 934"/>
                    <a:gd name="T42" fmla="*/ 353 w 556"/>
                    <a:gd name="T43" fmla="*/ 92 h 934"/>
                    <a:gd name="T44" fmla="*/ 406 w 556"/>
                    <a:gd name="T45" fmla="*/ 74 h 934"/>
                    <a:gd name="T46" fmla="*/ 452 w 556"/>
                    <a:gd name="T47" fmla="*/ 56 h 934"/>
                    <a:gd name="T48" fmla="*/ 498 w 556"/>
                    <a:gd name="T49" fmla="*/ 69 h 934"/>
                    <a:gd name="T50" fmla="*/ 532 w 556"/>
                    <a:gd name="T51" fmla="*/ 100 h 934"/>
                    <a:gd name="T52" fmla="*/ 550 w 556"/>
                    <a:gd name="T53" fmla="*/ 145 h 934"/>
                    <a:gd name="T54" fmla="*/ 556 w 556"/>
                    <a:gd name="T55" fmla="*/ 199 h 934"/>
                    <a:gd name="T56" fmla="*/ 555 w 556"/>
                    <a:gd name="T57" fmla="*/ 256 h 934"/>
                    <a:gd name="T58" fmla="*/ 523 w 556"/>
                    <a:gd name="T59" fmla="*/ 339 h 934"/>
                    <a:gd name="T60" fmla="*/ 465 w 556"/>
                    <a:gd name="T61" fmla="*/ 476 h 934"/>
                    <a:gd name="T62" fmla="*/ 434 w 556"/>
                    <a:gd name="T63" fmla="*/ 611 h 934"/>
                    <a:gd name="T64" fmla="*/ 413 w 556"/>
                    <a:gd name="T65" fmla="*/ 738 h 934"/>
                    <a:gd name="T66" fmla="*/ 374 w 556"/>
                    <a:gd name="T67" fmla="*/ 848 h 934"/>
                    <a:gd name="T68" fmla="*/ 299 w 556"/>
                    <a:gd name="T69" fmla="*/ 934 h 934"/>
                    <a:gd name="T70" fmla="*/ 276 w 556"/>
                    <a:gd name="T71" fmla="*/ 915 h 934"/>
                    <a:gd name="T72" fmla="*/ 267 w 556"/>
                    <a:gd name="T73" fmla="*/ 884 h 934"/>
                    <a:gd name="T74" fmla="*/ 269 w 556"/>
                    <a:gd name="T75" fmla="*/ 842 h 934"/>
                    <a:gd name="T76" fmla="*/ 273 w 556"/>
                    <a:gd name="T77" fmla="*/ 790 h 934"/>
                    <a:gd name="T78" fmla="*/ 277 w 556"/>
                    <a:gd name="T79" fmla="*/ 731 h 934"/>
                    <a:gd name="T80" fmla="*/ 275 w 556"/>
                    <a:gd name="T81" fmla="*/ 650 h 934"/>
                    <a:gd name="T82" fmla="*/ 271 w 556"/>
                    <a:gd name="T83" fmla="*/ 578 h 934"/>
                    <a:gd name="T84" fmla="*/ 265 w 556"/>
                    <a:gd name="T85" fmla="*/ 530 h 934"/>
                    <a:gd name="T86" fmla="*/ 255 w 556"/>
                    <a:gd name="T87" fmla="*/ 504 h 934"/>
                    <a:gd name="T88" fmla="*/ 243 w 556"/>
                    <a:gd name="T89" fmla="*/ 499 h 934"/>
                    <a:gd name="T90" fmla="*/ 232 w 556"/>
                    <a:gd name="T91" fmla="*/ 507 h 934"/>
                    <a:gd name="T92" fmla="*/ 227 w 556"/>
                    <a:gd name="T93" fmla="*/ 500 h 934"/>
                    <a:gd name="T94" fmla="*/ 211 w 556"/>
                    <a:gd name="T95" fmla="*/ 529 h 934"/>
                    <a:gd name="T96" fmla="*/ 201 w 556"/>
                    <a:gd name="T97" fmla="*/ 563 h 934"/>
                    <a:gd name="T98" fmla="*/ 184 w 556"/>
                    <a:gd name="T99" fmla="*/ 594 h 934"/>
                    <a:gd name="T100" fmla="*/ 168 w 556"/>
                    <a:gd name="T101" fmla="*/ 628 h 934"/>
                    <a:gd name="T102" fmla="*/ 156 w 556"/>
                    <a:gd name="T103" fmla="*/ 663 h 934"/>
                    <a:gd name="T104" fmla="*/ 132 w 556"/>
                    <a:gd name="T105" fmla="*/ 707 h 934"/>
                    <a:gd name="T106" fmla="*/ 108 w 556"/>
                    <a:gd name="T107" fmla="*/ 762 h 934"/>
                    <a:gd name="T108" fmla="*/ 83 w 556"/>
                    <a:gd name="T109" fmla="*/ 814 h 934"/>
                    <a:gd name="T110" fmla="*/ 64 w 556"/>
                    <a:gd name="T111" fmla="*/ 855 h 934"/>
                    <a:gd name="T112" fmla="*/ 51 w 556"/>
                    <a:gd name="T113" fmla="*/ 872 h 934"/>
                    <a:gd name="T114" fmla="*/ 338 w 556"/>
                    <a:gd name="T115" fmla="*/ 83 h 934"/>
                    <a:gd name="T116" fmla="*/ 330 w 556"/>
                    <a:gd name="T117" fmla="*/ 87 h 934"/>
                    <a:gd name="T118" fmla="*/ 333 w 556"/>
                    <a:gd name="T119" fmla="*/ 108 h 934"/>
                    <a:gd name="T120" fmla="*/ 316 w 556"/>
                    <a:gd name="T121" fmla="*/ 168 h 934"/>
                    <a:gd name="T122" fmla="*/ 311 w 556"/>
                    <a:gd name="T123" fmla="*/ 225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6" h="934">
                      <a:moveTo>
                        <a:pt x="47" y="866"/>
                      </a:moveTo>
                      <a:lnTo>
                        <a:pt x="41" y="872"/>
                      </a:lnTo>
                      <a:lnTo>
                        <a:pt x="36" y="875"/>
                      </a:lnTo>
                      <a:lnTo>
                        <a:pt x="30" y="872"/>
                      </a:lnTo>
                      <a:lnTo>
                        <a:pt x="24" y="865"/>
                      </a:lnTo>
                      <a:lnTo>
                        <a:pt x="18" y="853"/>
                      </a:lnTo>
                      <a:lnTo>
                        <a:pt x="13" y="837"/>
                      </a:lnTo>
                      <a:lnTo>
                        <a:pt x="8" y="819"/>
                      </a:lnTo>
                      <a:lnTo>
                        <a:pt x="5" y="797"/>
                      </a:lnTo>
                      <a:lnTo>
                        <a:pt x="2" y="774"/>
                      </a:lnTo>
                      <a:lnTo>
                        <a:pt x="0" y="748"/>
                      </a:lnTo>
                      <a:lnTo>
                        <a:pt x="0" y="719"/>
                      </a:lnTo>
                      <a:lnTo>
                        <a:pt x="0" y="689"/>
                      </a:lnTo>
                      <a:lnTo>
                        <a:pt x="2" y="658"/>
                      </a:lnTo>
                      <a:lnTo>
                        <a:pt x="6" y="627"/>
                      </a:lnTo>
                      <a:lnTo>
                        <a:pt x="12" y="594"/>
                      </a:lnTo>
                      <a:lnTo>
                        <a:pt x="19" y="562"/>
                      </a:lnTo>
                      <a:lnTo>
                        <a:pt x="25" y="538"/>
                      </a:lnTo>
                      <a:lnTo>
                        <a:pt x="31" y="516"/>
                      </a:lnTo>
                      <a:lnTo>
                        <a:pt x="38" y="493"/>
                      </a:lnTo>
                      <a:lnTo>
                        <a:pt x="44" y="471"/>
                      </a:lnTo>
                      <a:lnTo>
                        <a:pt x="48" y="448"/>
                      </a:lnTo>
                      <a:lnTo>
                        <a:pt x="54" y="425"/>
                      </a:lnTo>
                      <a:lnTo>
                        <a:pt x="58" y="403"/>
                      </a:lnTo>
                      <a:lnTo>
                        <a:pt x="62" y="381"/>
                      </a:lnTo>
                      <a:lnTo>
                        <a:pt x="65" y="359"/>
                      </a:lnTo>
                      <a:lnTo>
                        <a:pt x="68" y="335"/>
                      </a:lnTo>
                      <a:lnTo>
                        <a:pt x="69" y="313"/>
                      </a:lnTo>
                      <a:lnTo>
                        <a:pt x="69" y="290"/>
                      </a:lnTo>
                      <a:lnTo>
                        <a:pt x="68" y="268"/>
                      </a:lnTo>
                      <a:lnTo>
                        <a:pt x="65" y="244"/>
                      </a:lnTo>
                      <a:lnTo>
                        <a:pt x="62" y="222"/>
                      </a:lnTo>
                      <a:lnTo>
                        <a:pt x="57" y="199"/>
                      </a:lnTo>
                      <a:lnTo>
                        <a:pt x="54" y="188"/>
                      </a:lnTo>
                      <a:lnTo>
                        <a:pt x="54" y="175"/>
                      </a:lnTo>
                      <a:lnTo>
                        <a:pt x="57" y="160"/>
                      </a:lnTo>
                      <a:lnTo>
                        <a:pt x="62" y="144"/>
                      </a:lnTo>
                      <a:lnTo>
                        <a:pt x="69" y="127"/>
                      </a:lnTo>
                      <a:lnTo>
                        <a:pt x="77" y="110"/>
                      </a:lnTo>
                      <a:lnTo>
                        <a:pt x="88" y="93"/>
                      </a:lnTo>
                      <a:lnTo>
                        <a:pt x="99" y="75"/>
                      </a:lnTo>
                      <a:lnTo>
                        <a:pt x="113" y="60"/>
                      </a:lnTo>
                      <a:lnTo>
                        <a:pt x="127" y="44"/>
                      </a:lnTo>
                      <a:lnTo>
                        <a:pt x="143" y="31"/>
                      </a:lnTo>
                      <a:lnTo>
                        <a:pt x="160" y="19"/>
                      </a:lnTo>
                      <a:lnTo>
                        <a:pt x="175" y="10"/>
                      </a:lnTo>
                      <a:lnTo>
                        <a:pt x="194" y="4"/>
                      </a:lnTo>
                      <a:lnTo>
                        <a:pt x="211" y="0"/>
                      </a:lnTo>
                      <a:lnTo>
                        <a:pt x="229" y="0"/>
                      </a:lnTo>
                      <a:lnTo>
                        <a:pt x="236" y="1"/>
                      </a:lnTo>
                      <a:lnTo>
                        <a:pt x="244" y="6"/>
                      </a:lnTo>
                      <a:lnTo>
                        <a:pt x="253" y="13"/>
                      </a:lnTo>
                      <a:lnTo>
                        <a:pt x="261" y="21"/>
                      </a:lnTo>
                      <a:lnTo>
                        <a:pt x="269" y="30"/>
                      </a:lnTo>
                      <a:lnTo>
                        <a:pt x="277" y="39"/>
                      </a:lnTo>
                      <a:lnTo>
                        <a:pt x="286" y="49"/>
                      </a:lnTo>
                      <a:lnTo>
                        <a:pt x="293" y="58"/>
                      </a:lnTo>
                      <a:lnTo>
                        <a:pt x="298" y="63"/>
                      </a:lnTo>
                      <a:lnTo>
                        <a:pt x="304" y="70"/>
                      </a:lnTo>
                      <a:lnTo>
                        <a:pt x="310" y="75"/>
                      </a:lnTo>
                      <a:lnTo>
                        <a:pt x="317" y="79"/>
                      </a:lnTo>
                      <a:lnTo>
                        <a:pt x="322" y="83"/>
                      </a:lnTo>
                      <a:lnTo>
                        <a:pt x="328" y="87"/>
                      </a:lnTo>
                      <a:lnTo>
                        <a:pt x="333" y="89"/>
                      </a:lnTo>
                      <a:lnTo>
                        <a:pt x="336" y="91"/>
                      </a:lnTo>
                      <a:lnTo>
                        <a:pt x="353" y="92"/>
                      </a:lnTo>
                      <a:lnTo>
                        <a:pt x="371" y="88"/>
                      </a:lnTo>
                      <a:lnTo>
                        <a:pt x="388" y="82"/>
                      </a:lnTo>
                      <a:lnTo>
                        <a:pt x="406" y="74"/>
                      </a:lnTo>
                      <a:lnTo>
                        <a:pt x="422" y="66"/>
                      </a:lnTo>
                      <a:lnTo>
                        <a:pt x="439" y="60"/>
                      </a:lnTo>
                      <a:lnTo>
                        <a:pt x="452" y="56"/>
                      </a:lnTo>
                      <a:lnTo>
                        <a:pt x="466" y="56"/>
                      </a:lnTo>
                      <a:lnTo>
                        <a:pt x="484" y="61"/>
                      </a:lnTo>
                      <a:lnTo>
                        <a:pt x="498" y="69"/>
                      </a:lnTo>
                      <a:lnTo>
                        <a:pt x="512" y="78"/>
                      </a:lnTo>
                      <a:lnTo>
                        <a:pt x="523" y="88"/>
                      </a:lnTo>
                      <a:lnTo>
                        <a:pt x="532" y="100"/>
                      </a:lnTo>
                      <a:lnTo>
                        <a:pt x="540" y="114"/>
                      </a:lnTo>
                      <a:lnTo>
                        <a:pt x="546" y="130"/>
                      </a:lnTo>
                      <a:lnTo>
                        <a:pt x="550" y="145"/>
                      </a:lnTo>
                      <a:lnTo>
                        <a:pt x="553" y="162"/>
                      </a:lnTo>
                      <a:lnTo>
                        <a:pt x="555" y="181"/>
                      </a:lnTo>
                      <a:lnTo>
                        <a:pt x="556" y="199"/>
                      </a:lnTo>
                      <a:lnTo>
                        <a:pt x="556" y="218"/>
                      </a:lnTo>
                      <a:lnTo>
                        <a:pt x="556" y="238"/>
                      </a:lnTo>
                      <a:lnTo>
                        <a:pt x="555" y="256"/>
                      </a:lnTo>
                      <a:lnTo>
                        <a:pt x="554" y="275"/>
                      </a:lnTo>
                      <a:lnTo>
                        <a:pt x="553" y="295"/>
                      </a:lnTo>
                      <a:lnTo>
                        <a:pt x="523" y="339"/>
                      </a:lnTo>
                      <a:lnTo>
                        <a:pt x="498" y="385"/>
                      </a:lnTo>
                      <a:lnTo>
                        <a:pt x="480" y="430"/>
                      </a:lnTo>
                      <a:lnTo>
                        <a:pt x="465" y="476"/>
                      </a:lnTo>
                      <a:lnTo>
                        <a:pt x="452" y="521"/>
                      </a:lnTo>
                      <a:lnTo>
                        <a:pt x="443" y="567"/>
                      </a:lnTo>
                      <a:lnTo>
                        <a:pt x="434" y="611"/>
                      </a:lnTo>
                      <a:lnTo>
                        <a:pt x="428" y="655"/>
                      </a:lnTo>
                      <a:lnTo>
                        <a:pt x="420" y="698"/>
                      </a:lnTo>
                      <a:lnTo>
                        <a:pt x="413" y="738"/>
                      </a:lnTo>
                      <a:lnTo>
                        <a:pt x="403" y="777"/>
                      </a:lnTo>
                      <a:lnTo>
                        <a:pt x="390" y="814"/>
                      </a:lnTo>
                      <a:lnTo>
                        <a:pt x="374" y="848"/>
                      </a:lnTo>
                      <a:lnTo>
                        <a:pt x="354" y="880"/>
                      </a:lnTo>
                      <a:lnTo>
                        <a:pt x="329" y="909"/>
                      </a:lnTo>
                      <a:lnTo>
                        <a:pt x="299" y="934"/>
                      </a:lnTo>
                      <a:lnTo>
                        <a:pt x="289" y="930"/>
                      </a:lnTo>
                      <a:lnTo>
                        <a:pt x="282" y="923"/>
                      </a:lnTo>
                      <a:lnTo>
                        <a:pt x="276" y="915"/>
                      </a:lnTo>
                      <a:lnTo>
                        <a:pt x="271" y="906"/>
                      </a:lnTo>
                      <a:lnTo>
                        <a:pt x="269" y="896"/>
                      </a:lnTo>
                      <a:lnTo>
                        <a:pt x="267" y="884"/>
                      </a:lnTo>
                      <a:lnTo>
                        <a:pt x="267" y="871"/>
                      </a:lnTo>
                      <a:lnTo>
                        <a:pt x="267" y="857"/>
                      </a:lnTo>
                      <a:lnTo>
                        <a:pt x="269" y="842"/>
                      </a:lnTo>
                      <a:lnTo>
                        <a:pt x="270" y="826"/>
                      </a:lnTo>
                      <a:lnTo>
                        <a:pt x="272" y="809"/>
                      </a:lnTo>
                      <a:lnTo>
                        <a:pt x="273" y="790"/>
                      </a:lnTo>
                      <a:lnTo>
                        <a:pt x="276" y="771"/>
                      </a:lnTo>
                      <a:lnTo>
                        <a:pt x="277" y="751"/>
                      </a:lnTo>
                      <a:lnTo>
                        <a:pt x="277" y="731"/>
                      </a:lnTo>
                      <a:lnTo>
                        <a:pt x="277" y="710"/>
                      </a:lnTo>
                      <a:lnTo>
                        <a:pt x="276" y="679"/>
                      </a:lnTo>
                      <a:lnTo>
                        <a:pt x="275" y="650"/>
                      </a:lnTo>
                      <a:lnTo>
                        <a:pt x="273" y="623"/>
                      </a:lnTo>
                      <a:lnTo>
                        <a:pt x="272" y="599"/>
                      </a:lnTo>
                      <a:lnTo>
                        <a:pt x="271" y="578"/>
                      </a:lnTo>
                      <a:lnTo>
                        <a:pt x="269" y="560"/>
                      </a:lnTo>
                      <a:lnTo>
                        <a:pt x="266" y="543"/>
                      </a:lnTo>
                      <a:lnTo>
                        <a:pt x="265" y="530"/>
                      </a:lnTo>
                      <a:lnTo>
                        <a:pt x="261" y="519"/>
                      </a:lnTo>
                      <a:lnTo>
                        <a:pt x="259" y="511"/>
                      </a:lnTo>
                      <a:lnTo>
                        <a:pt x="255" y="504"/>
                      </a:lnTo>
                      <a:lnTo>
                        <a:pt x="252" y="500"/>
                      </a:lnTo>
                      <a:lnTo>
                        <a:pt x="248" y="499"/>
                      </a:lnTo>
                      <a:lnTo>
                        <a:pt x="243" y="499"/>
                      </a:lnTo>
                      <a:lnTo>
                        <a:pt x="238" y="502"/>
                      </a:lnTo>
                      <a:lnTo>
                        <a:pt x="233" y="507"/>
                      </a:lnTo>
                      <a:lnTo>
                        <a:pt x="232" y="507"/>
                      </a:lnTo>
                      <a:lnTo>
                        <a:pt x="236" y="499"/>
                      </a:lnTo>
                      <a:lnTo>
                        <a:pt x="237" y="494"/>
                      </a:lnTo>
                      <a:lnTo>
                        <a:pt x="227" y="500"/>
                      </a:lnTo>
                      <a:lnTo>
                        <a:pt x="220" y="508"/>
                      </a:lnTo>
                      <a:lnTo>
                        <a:pt x="215" y="517"/>
                      </a:lnTo>
                      <a:lnTo>
                        <a:pt x="211" y="529"/>
                      </a:lnTo>
                      <a:lnTo>
                        <a:pt x="207" y="539"/>
                      </a:lnTo>
                      <a:lnTo>
                        <a:pt x="204" y="551"/>
                      </a:lnTo>
                      <a:lnTo>
                        <a:pt x="201" y="563"/>
                      </a:lnTo>
                      <a:lnTo>
                        <a:pt x="197" y="572"/>
                      </a:lnTo>
                      <a:lnTo>
                        <a:pt x="194" y="580"/>
                      </a:lnTo>
                      <a:lnTo>
                        <a:pt x="184" y="594"/>
                      </a:lnTo>
                      <a:lnTo>
                        <a:pt x="177" y="606"/>
                      </a:lnTo>
                      <a:lnTo>
                        <a:pt x="172" y="617"/>
                      </a:lnTo>
                      <a:lnTo>
                        <a:pt x="168" y="628"/>
                      </a:lnTo>
                      <a:lnTo>
                        <a:pt x="165" y="640"/>
                      </a:lnTo>
                      <a:lnTo>
                        <a:pt x="161" y="650"/>
                      </a:lnTo>
                      <a:lnTo>
                        <a:pt x="156" y="663"/>
                      </a:lnTo>
                      <a:lnTo>
                        <a:pt x="149" y="676"/>
                      </a:lnTo>
                      <a:lnTo>
                        <a:pt x="140" y="690"/>
                      </a:lnTo>
                      <a:lnTo>
                        <a:pt x="132" y="707"/>
                      </a:lnTo>
                      <a:lnTo>
                        <a:pt x="125" y="724"/>
                      </a:lnTo>
                      <a:lnTo>
                        <a:pt x="116" y="742"/>
                      </a:lnTo>
                      <a:lnTo>
                        <a:pt x="108" y="762"/>
                      </a:lnTo>
                      <a:lnTo>
                        <a:pt x="99" y="780"/>
                      </a:lnTo>
                      <a:lnTo>
                        <a:pt x="91" y="797"/>
                      </a:lnTo>
                      <a:lnTo>
                        <a:pt x="83" y="814"/>
                      </a:lnTo>
                      <a:lnTo>
                        <a:pt x="76" y="829"/>
                      </a:lnTo>
                      <a:lnTo>
                        <a:pt x="70" y="844"/>
                      </a:lnTo>
                      <a:lnTo>
                        <a:pt x="64" y="855"/>
                      </a:lnTo>
                      <a:lnTo>
                        <a:pt x="58" y="865"/>
                      </a:lnTo>
                      <a:lnTo>
                        <a:pt x="54" y="870"/>
                      </a:lnTo>
                      <a:lnTo>
                        <a:pt x="51" y="872"/>
                      </a:lnTo>
                      <a:lnTo>
                        <a:pt x="48" y="871"/>
                      </a:lnTo>
                      <a:lnTo>
                        <a:pt x="47" y="866"/>
                      </a:lnTo>
                      <a:close/>
                      <a:moveTo>
                        <a:pt x="338" y="83"/>
                      </a:moveTo>
                      <a:lnTo>
                        <a:pt x="338" y="86"/>
                      </a:lnTo>
                      <a:lnTo>
                        <a:pt x="333" y="86"/>
                      </a:lnTo>
                      <a:lnTo>
                        <a:pt x="330" y="87"/>
                      </a:lnTo>
                      <a:lnTo>
                        <a:pt x="334" y="89"/>
                      </a:lnTo>
                      <a:lnTo>
                        <a:pt x="335" y="96"/>
                      </a:lnTo>
                      <a:lnTo>
                        <a:pt x="333" y="108"/>
                      </a:lnTo>
                      <a:lnTo>
                        <a:pt x="328" y="126"/>
                      </a:lnTo>
                      <a:lnTo>
                        <a:pt x="322" y="145"/>
                      </a:lnTo>
                      <a:lnTo>
                        <a:pt x="316" y="168"/>
                      </a:lnTo>
                      <a:lnTo>
                        <a:pt x="311" y="190"/>
                      </a:lnTo>
                      <a:lnTo>
                        <a:pt x="308" y="209"/>
                      </a:lnTo>
                      <a:lnTo>
                        <a:pt x="311" y="225"/>
                      </a:lnTo>
                      <a:lnTo>
                        <a:pt x="338" y="83"/>
                      </a:lnTo>
                      <a:close/>
                    </a:path>
                  </a:pathLst>
                </a:custGeom>
                <a:solidFill>
                  <a:srgbClr val="FF9966"/>
                </a:solidFill>
                <a:ln w="3175" cmpd="sng">
                  <a:solidFill>
                    <a:schemeClr val="tx1"/>
                  </a:solidFill>
                  <a:round/>
                </a:ln>
              </p:spPr>
              <p:txBody>
                <a:bodyPr/>
                <a:lstStyle/>
                <a:p>
                  <a:endParaRPr lang="en-IN"/>
                </a:p>
              </p:txBody>
            </p:sp>
            <p:sp>
              <p:nvSpPr>
                <p:cNvPr id="59500" name="Freeform 108"/>
                <p:cNvSpPr>
                  <a:spLocks noChangeAspect="1"/>
                </p:cNvSpPr>
                <p:nvPr/>
              </p:nvSpPr>
              <p:spPr bwMode="auto">
                <a:xfrm rot="-717913">
                  <a:off x="3753" y="2871"/>
                  <a:ext cx="15" cy="75"/>
                </a:xfrm>
                <a:custGeom>
                  <a:avLst/>
                  <a:gdLst>
                    <a:gd name="T0" fmla="*/ 30 w 30"/>
                    <a:gd name="T1" fmla="*/ 0 h 142"/>
                    <a:gd name="T2" fmla="*/ 30 w 30"/>
                    <a:gd name="T3" fmla="*/ 0 h 142"/>
                    <a:gd name="T4" fmla="*/ 30 w 30"/>
                    <a:gd name="T5" fmla="*/ 3 h 142"/>
                    <a:gd name="T6" fmla="*/ 25 w 30"/>
                    <a:gd name="T7" fmla="*/ 3 h 142"/>
                    <a:gd name="T8" fmla="*/ 22 w 30"/>
                    <a:gd name="T9" fmla="*/ 4 h 142"/>
                    <a:gd name="T10" fmla="*/ 26 w 30"/>
                    <a:gd name="T11" fmla="*/ 6 h 142"/>
                    <a:gd name="T12" fmla="*/ 26 w 30"/>
                    <a:gd name="T13" fmla="*/ 6 h 142"/>
                    <a:gd name="T14" fmla="*/ 27 w 30"/>
                    <a:gd name="T15" fmla="*/ 13 h 142"/>
                    <a:gd name="T16" fmla="*/ 25 w 30"/>
                    <a:gd name="T17" fmla="*/ 25 h 142"/>
                    <a:gd name="T18" fmla="*/ 20 w 30"/>
                    <a:gd name="T19" fmla="*/ 43 h 142"/>
                    <a:gd name="T20" fmla="*/ 14 w 30"/>
                    <a:gd name="T21" fmla="*/ 62 h 142"/>
                    <a:gd name="T22" fmla="*/ 8 w 30"/>
                    <a:gd name="T23" fmla="*/ 85 h 142"/>
                    <a:gd name="T24" fmla="*/ 3 w 30"/>
                    <a:gd name="T25" fmla="*/ 107 h 142"/>
                    <a:gd name="T26" fmla="*/ 0 w 30"/>
                    <a:gd name="T27" fmla="*/ 126 h 142"/>
                    <a:gd name="T28" fmla="*/ 3 w 30"/>
                    <a:gd name="T2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42">
                      <a:moveTo>
                        <a:pt x="30" y="0"/>
                      </a:moveTo>
                      <a:lnTo>
                        <a:pt x="30" y="0"/>
                      </a:lnTo>
                      <a:lnTo>
                        <a:pt x="30" y="3"/>
                      </a:lnTo>
                      <a:lnTo>
                        <a:pt x="25" y="3"/>
                      </a:lnTo>
                      <a:lnTo>
                        <a:pt x="22" y="4"/>
                      </a:lnTo>
                      <a:lnTo>
                        <a:pt x="26" y="6"/>
                      </a:lnTo>
                      <a:lnTo>
                        <a:pt x="26" y="6"/>
                      </a:lnTo>
                      <a:lnTo>
                        <a:pt x="27" y="13"/>
                      </a:lnTo>
                      <a:lnTo>
                        <a:pt x="25" y="25"/>
                      </a:lnTo>
                      <a:lnTo>
                        <a:pt x="20" y="43"/>
                      </a:lnTo>
                      <a:lnTo>
                        <a:pt x="14" y="62"/>
                      </a:lnTo>
                      <a:lnTo>
                        <a:pt x="8" y="85"/>
                      </a:lnTo>
                      <a:lnTo>
                        <a:pt x="3" y="107"/>
                      </a:lnTo>
                      <a:lnTo>
                        <a:pt x="0" y="126"/>
                      </a:lnTo>
                      <a:lnTo>
                        <a:pt x="3" y="142"/>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59501" name="Freeform 109"/>
                <p:cNvSpPr>
                  <a:spLocks noChangeAspect="1"/>
                </p:cNvSpPr>
                <p:nvPr/>
              </p:nvSpPr>
              <p:spPr bwMode="auto">
                <a:xfrm rot="-717913">
                  <a:off x="3648" y="2988"/>
                  <a:ext cx="221" cy="53"/>
                </a:xfrm>
                <a:custGeom>
                  <a:avLst/>
                  <a:gdLst>
                    <a:gd name="T0" fmla="*/ 0 w 414"/>
                    <a:gd name="T1" fmla="*/ 0 h 97"/>
                    <a:gd name="T2" fmla="*/ 0 w 414"/>
                    <a:gd name="T3" fmla="*/ 0 h 97"/>
                    <a:gd name="T4" fmla="*/ 12 w 414"/>
                    <a:gd name="T5" fmla="*/ 2 h 97"/>
                    <a:gd name="T6" fmla="*/ 25 w 414"/>
                    <a:gd name="T7" fmla="*/ 6 h 97"/>
                    <a:gd name="T8" fmla="*/ 38 w 414"/>
                    <a:gd name="T9" fmla="*/ 9 h 97"/>
                    <a:gd name="T10" fmla="*/ 50 w 414"/>
                    <a:gd name="T11" fmla="*/ 13 h 97"/>
                    <a:gd name="T12" fmla="*/ 63 w 414"/>
                    <a:gd name="T13" fmla="*/ 19 h 97"/>
                    <a:gd name="T14" fmla="*/ 75 w 414"/>
                    <a:gd name="T15" fmla="*/ 22 h 97"/>
                    <a:gd name="T16" fmla="*/ 87 w 414"/>
                    <a:gd name="T17" fmla="*/ 25 h 97"/>
                    <a:gd name="T18" fmla="*/ 98 w 414"/>
                    <a:gd name="T19" fmla="*/ 28 h 97"/>
                    <a:gd name="T20" fmla="*/ 98 w 414"/>
                    <a:gd name="T21" fmla="*/ 28 h 97"/>
                    <a:gd name="T22" fmla="*/ 113 w 414"/>
                    <a:gd name="T23" fmla="*/ 29 h 97"/>
                    <a:gd name="T24" fmla="*/ 126 w 414"/>
                    <a:gd name="T25" fmla="*/ 29 h 97"/>
                    <a:gd name="T26" fmla="*/ 138 w 414"/>
                    <a:gd name="T27" fmla="*/ 29 h 97"/>
                    <a:gd name="T28" fmla="*/ 152 w 414"/>
                    <a:gd name="T29" fmla="*/ 26 h 97"/>
                    <a:gd name="T30" fmla="*/ 164 w 414"/>
                    <a:gd name="T31" fmla="*/ 25 h 97"/>
                    <a:gd name="T32" fmla="*/ 176 w 414"/>
                    <a:gd name="T33" fmla="*/ 22 h 97"/>
                    <a:gd name="T34" fmla="*/ 189 w 414"/>
                    <a:gd name="T35" fmla="*/ 22 h 97"/>
                    <a:gd name="T36" fmla="*/ 204 w 414"/>
                    <a:gd name="T37" fmla="*/ 22 h 97"/>
                    <a:gd name="T38" fmla="*/ 204 w 414"/>
                    <a:gd name="T39" fmla="*/ 22 h 97"/>
                    <a:gd name="T40" fmla="*/ 217 w 414"/>
                    <a:gd name="T41" fmla="*/ 25 h 97"/>
                    <a:gd name="T42" fmla="*/ 230 w 414"/>
                    <a:gd name="T43" fmla="*/ 32 h 97"/>
                    <a:gd name="T44" fmla="*/ 245 w 414"/>
                    <a:gd name="T45" fmla="*/ 39 h 97"/>
                    <a:gd name="T46" fmla="*/ 260 w 414"/>
                    <a:gd name="T47" fmla="*/ 48 h 97"/>
                    <a:gd name="T48" fmla="*/ 275 w 414"/>
                    <a:gd name="T49" fmla="*/ 59 h 97"/>
                    <a:gd name="T50" fmla="*/ 290 w 414"/>
                    <a:gd name="T51" fmla="*/ 68 h 97"/>
                    <a:gd name="T52" fmla="*/ 304 w 414"/>
                    <a:gd name="T53" fmla="*/ 74 h 97"/>
                    <a:gd name="T54" fmla="*/ 316 w 414"/>
                    <a:gd name="T55" fmla="*/ 80 h 97"/>
                    <a:gd name="T56" fmla="*/ 316 w 414"/>
                    <a:gd name="T57" fmla="*/ 80 h 97"/>
                    <a:gd name="T58" fmla="*/ 328 w 414"/>
                    <a:gd name="T59" fmla="*/ 82 h 97"/>
                    <a:gd name="T60" fmla="*/ 340 w 414"/>
                    <a:gd name="T61" fmla="*/ 84 h 97"/>
                    <a:gd name="T62" fmla="*/ 354 w 414"/>
                    <a:gd name="T63" fmla="*/ 85 h 97"/>
                    <a:gd name="T64" fmla="*/ 366 w 414"/>
                    <a:gd name="T65" fmla="*/ 85 h 97"/>
                    <a:gd name="T66" fmla="*/ 379 w 414"/>
                    <a:gd name="T67" fmla="*/ 86 h 97"/>
                    <a:gd name="T68" fmla="*/ 391 w 414"/>
                    <a:gd name="T69" fmla="*/ 88 h 97"/>
                    <a:gd name="T70" fmla="*/ 403 w 414"/>
                    <a:gd name="T71" fmla="*/ 91 h 97"/>
                    <a:gd name="T72" fmla="*/ 414 w 414"/>
                    <a:gd name="T73"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97">
                      <a:moveTo>
                        <a:pt x="0" y="0"/>
                      </a:moveTo>
                      <a:lnTo>
                        <a:pt x="0" y="0"/>
                      </a:lnTo>
                      <a:lnTo>
                        <a:pt x="12" y="2"/>
                      </a:lnTo>
                      <a:lnTo>
                        <a:pt x="25" y="6"/>
                      </a:lnTo>
                      <a:lnTo>
                        <a:pt x="38" y="9"/>
                      </a:lnTo>
                      <a:lnTo>
                        <a:pt x="50" y="13"/>
                      </a:lnTo>
                      <a:lnTo>
                        <a:pt x="63" y="19"/>
                      </a:lnTo>
                      <a:lnTo>
                        <a:pt x="75" y="22"/>
                      </a:lnTo>
                      <a:lnTo>
                        <a:pt x="87" y="25"/>
                      </a:lnTo>
                      <a:lnTo>
                        <a:pt x="98" y="28"/>
                      </a:lnTo>
                      <a:lnTo>
                        <a:pt x="98" y="28"/>
                      </a:lnTo>
                      <a:lnTo>
                        <a:pt x="113" y="29"/>
                      </a:lnTo>
                      <a:lnTo>
                        <a:pt x="126" y="29"/>
                      </a:lnTo>
                      <a:lnTo>
                        <a:pt x="138" y="29"/>
                      </a:lnTo>
                      <a:lnTo>
                        <a:pt x="152" y="26"/>
                      </a:lnTo>
                      <a:lnTo>
                        <a:pt x="164" y="25"/>
                      </a:lnTo>
                      <a:lnTo>
                        <a:pt x="176" y="22"/>
                      </a:lnTo>
                      <a:lnTo>
                        <a:pt x="189" y="22"/>
                      </a:lnTo>
                      <a:lnTo>
                        <a:pt x="204" y="22"/>
                      </a:lnTo>
                      <a:lnTo>
                        <a:pt x="204" y="22"/>
                      </a:lnTo>
                      <a:lnTo>
                        <a:pt x="217" y="25"/>
                      </a:lnTo>
                      <a:lnTo>
                        <a:pt x="230" y="32"/>
                      </a:lnTo>
                      <a:lnTo>
                        <a:pt x="245" y="39"/>
                      </a:lnTo>
                      <a:lnTo>
                        <a:pt x="260" y="48"/>
                      </a:lnTo>
                      <a:lnTo>
                        <a:pt x="275" y="59"/>
                      </a:lnTo>
                      <a:lnTo>
                        <a:pt x="290" y="68"/>
                      </a:lnTo>
                      <a:lnTo>
                        <a:pt x="304" y="74"/>
                      </a:lnTo>
                      <a:lnTo>
                        <a:pt x="316" y="80"/>
                      </a:lnTo>
                      <a:lnTo>
                        <a:pt x="316" y="80"/>
                      </a:lnTo>
                      <a:lnTo>
                        <a:pt x="328" y="82"/>
                      </a:lnTo>
                      <a:lnTo>
                        <a:pt x="340" y="84"/>
                      </a:lnTo>
                      <a:lnTo>
                        <a:pt x="354" y="85"/>
                      </a:lnTo>
                      <a:lnTo>
                        <a:pt x="366" y="85"/>
                      </a:lnTo>
                      <a:lnTo>
                        <a:pt x="379" y="86"/>
                      </a:lnTo>
                      <a:lnTo>
                        <a:pt x="391" y="88"/>
                      </a:lnTo>
                      <a:lnTo>
                        <a:pt x="403" y="91"/>
                      </a:lnTo>
                      <a:lnTo>
                        <a:pt x="414" y="9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9502" name="Group 110"/>
              <p:cNvGrpSpPr>
                <a:grpSpLocks noChangeAspect="1"/>
              </p:cNvGrpSpPr>
              <p:nvPr/>
            </p:nvGrpSpPr>
            <p:grpSpPr bwMode="auto">
              <a:xfrm rot="535599">
                <a:off x="4235" y="3049"/>
                <a:ext cx="214" cy="390"/>
                <a:chOff x="4193" y="2839"/>
                <a:chExt cx="236" cy="430"/>
              </a:xfrm>
            </p:grpSpPr>
            <p:sp>
              <p:nvSpPr>
                <p:cNvPr id="59503" name="Freeform 111"/>
                <p:cNvSpPr>
                  <a:spLocks noChangeAspect="1"/>
                </p:cNvSpPr>
                <p:nvPr/>
              </p:nvSpPr>
              <p:spPr bwMode="auto">
                <a:xfrm rot="-224791">
                  <a:off x="4193" y="2839"/>
                  <a:ext cx="236" cy="430"/>
                </a:xfrm>
                <a:custGeom>
                  <a:avLst/>
                  <a:gdLst>
                    <a:gd name="T0" fmla="*/ 324 w 446"/>
                    <a:gd name="T1" fmla="*/ 395 h 816"/>
                    <a:gd name="T2" fmla="*/ 333 w 446"/>
                    <a:gd name="T3" fmla="*/ 374 h 816"/>
                    <a:gd name="T4" fmla="*/ 345 w 446"/>
                    <a:gd name="T5" fmla="*/ 356 h 816"/>
                    <a:gd name="T6" fmla="*/ 358 w 446"/>
                    <a:gd name="T7" fmla="*/ 336 h 816"/>
                    <a:gd name="T8" fmla="*/ 368 w 446"/>
                    <a:gd name="T9" fmla="*/ 312 h 816"/>
                    <a:gd name="T10" fmla="*/ 379 w 446"/>
                    <a:gd name="T11" fmla="*/ 283 h 816"/>
                    <a:gd name="T12" fmla="*/ 392 w 446"/>
                    <a:gd name="T13" fmla="*/ 249 h 816"/>
                    <a:gd name="T14" fmla="*/ 406 w 446"/>
                    <a:gd name="T15" fmla="*/ 212 h 816"/>
                    <a:gd name="T16" fmla="*/ 421 w 446"/>
                    <a:gd name="T17" fmla="*/ 171 h 816"/>
                    <a:gd name="T18" fmla="*/ 434 w 446"/>
                    <a:gd name="T19" fmla="*/ 130 h 816"/>
                    <a:gd name="T20" fmla="*/ 443 w 446"/>
                    <a:gd name="T21" fmla="*/ 85 h 816"/>
                    <a:gd name="T22" fmla="*/ 446 w 446"/>
                    <a:gd name="T23" fmla="*/ 41 h 816"/>
                    <a:gd name="T24" fmla="*/ 434 w 446"/>
                    <a:gd name="T25" fmla="*/ 9 h 816"/>
                    <a:gd name="T26" fmla="*/ 421 w 446"/>
                    <a:gd name="T27" fmla="*/ 0 h 816"/>
                    <a:gd name="T28" fmla="*/ 411 w 446"/>
                    <a:gd name="T29" fmla="*/ 2 h 816"/>
                    <a:gd name="T30" fmla="*/ 398 w 446"/>
                    <a:gd name="T31" fmla="*/ 10 h 816"/>
                    <a:gd name="T32" fmla="*/ 380 w 446"/>
                    <a:gd name="T33" fmla="*/ 32 h 816"/>
                    <a:gd name="T34" fmla="*/ 348 w 446"/>
                    <a:gd name="T35" fmla="*/ 79 h 816"/>
                    <a:gd name="T36" fmla="*/ 305 w 446"/>
                    <a:gd name="T37" fmla="*/ 127 h 816"/>
                    <a:gd name="T38" fmla="*/ 259 w 446"/>
                    <a:gd name="T39" fmla="*/ 162 h 816"/>
                    <a:gd name="T40" fmla="*/ 229 w 446"/>
                    <a:gd name="T41" fmla="*/ 178 h 816"/>
                    <a:gd name="T42" fmla="*/ 208 w 446"/>
                    <a:gd name="T43" fmla="*/ 201 h 816"/>
                    <a:gd name="T44" fmla="*/ 189 w 446"/>
                    <a:gd name="T45" fmla="*/ 235 h 816"/>
                    <a:gd name="T46" fmla="*/ 169 w 446"/>
                    <a:gd name="T47" fmla="*/ 281 h 816"/>
                    <a:gd name="T48" fmla="*/ 160 w 446"/>
                    <a:gd name="T49" fmla="*/ 317 h 816"/>
                    <a:gd name="T50" fmla="*/ 146 w 446"/>
                    <a:gd name="T51" fmla="*/ 357 h 816"/>
                    <a:gd name="T52" fmla="*/ 121 w 446"/>
                    <a:gd name="T53" fmla="*/ 422 h 816"/>
                    <a:gd name="T54" fmla="*/ 91 w 446"/>
                    <a:gd name="T55" fmla="*/ 500 h 816"/>
                    <a:gd name="T56" fmla="*/ 58 w 446"/>
                    <a:gd name="T57" fmla="*/ 585 h 816"/>
                    <a:gd name="T58" fmla="*/ 30 w 446"/>
                    <a:gd name="T59" fmla="*/ 667 h 816"/>
                    <a:gd name="T60" fmla="*/ 8 w 446"/>
                    <a:gd name="T61" fmla="*/ 734 h 816"/>
                    <a:gd name="T62" fmla="*/ 0 w 446"/>
                    <a:gd name="T63" fmla="*/ 781 h 816"/>
                    <a:gd name="T64" fmla="*/ 2 w 446"/>
                    <a:gd name="T65" fmla="*/ 798 h 816"/>
                    <a:gd name="T66" fmla="*/ 5 w 446"/>
                    <a:gd name="T67" fmla="*/ 810 h 816"/>
                    <a:gd name="T68" fmla="*/ 12 w 446"/>
                    <a:gd name="T69" fmla="*/ 816 h 816"/>
                    <a:gd name="T70" fmla="*/ 36 w 446"/>
                    <a:gd name="T71" fmla="*/ 810 h 816"/>
                    <a:gd name="T72" fmla="*/ 71 w 446"/>
                    <a:gd name="T73" fmla="*/ 777 h 816"/>
                    <a:gd name="T74" fmla="*/ 105 w 446"/>
                    <a:gd name="T75" fmla="*/ 733 h 816"/>
                    <a:gd name="T76" fmla="*/ 140 w 446"/>
                    <a:gd name="T77" fmla="*/ 686 h 816"/>
                    <a:gd name="T78" fmla="*/ 176 w 446"/>
                    <a:gd name="T79" fmla="*/ 640 h 816"/>
                    <a:gd name="T80" fmla="*/ 212 w 446"/>
                    <a:gd name="T81" fmla="*/ 591 h 816"/>
                    <a:gd name="T82" fmla="*/ 245 w 446"/>
                    <a:gd name="T83" fmla="*/ 541 h 816"/>
                    <a:gd name="T84" fmla="*/ 278 w 446"/>
                    <a:gd name="T85" fmla="*/ 489 h 816"/>
                    <a:gd name="T86" fmla="*/ 308 w 446"/>
                    <a:gd name="T87" fmla="*/ 435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6" h="816">
                      <a:moveTo>
                        <a:pt x="322" y="407"/>
                      </a:moveTo>
                      <a:lnTo>
                        <a:pt x="324" y="395"/>
                      </a:lnTo>
                      <a:lnTo>
                        <a:pt x="328" y="385"/>
                      </a:lnTo>
                      <a:lnTo>
                        <a:pt x="333" y="374"/>
                      </a:lnTo>
                      <a:lnTo>
                        <a:pt x="339" y="365"/>
                      </a:lnTo>
                      <a:lnTo>
                        <a:pt x="345" y="356"/>
                      </a:lnTo>
                      <a:lnTo>
                        <a:pt x="352" y="347"/>
                      </a:lnTo>
                      <a:lnTo>
                        <a:pt x="358" y="336"/>
                      </a:lnTo>
                      <a:lnTo>
                        <a:pt x="364" y="323"/>
                      </a:lnTo>
                      <a:lnTo>
                        <a:pt x="368" y="312"/>
                      </a:lnTo>
                      <a:lnTo>
                        <a:pt x="372" y="297"/>
                      </a:lnTo>
                      <a:lnTo>
                        <a:pt x="379" y="283"/>
                      </a:lnTo>
                      <a:lnTo>
                        <a:pt x="385" y="266"/>
                      </a:lnTo>
                      <a:lnTo>
                        <a:pt x="392" y="249"/>
                      </a:lnTo>
                      <a:lnTo>
                        <a:pt x="399" y="231"/>
                      </a:lnTo>
                      <a:lnTo>
                        <a:pt x="406" y="212"/>
                      </a:lnTo>
                      <a:lnTo>
                        <a:pt x="414" y="192"/>
                      </a:lnTo>
                      <a:lnTo>
                        <a:pt x="421" y="171"/>
                      </a:lnTo>
                      <a:lnTo>
                        <a:pt x="428" y="151"/>
                      </a:lnTo>
                      <a:lnTo>
                        <a:pt x="434" y="130"/>
                      </a:lnTo>
                      <a:lnTo>
                        <a:pt x="439" y="108"/>
                      </a:lnTo>
                      <a:lnTo>
                        <a:pt x="443" y="85"/>
                      </a:lnTo>
                      <a:lnTo>
                        <a:pt x="445" y="63"/>
                      </a:lnTo>
                      <a:lnTo>
                        <a:pt x="446" y="41"/>
                      </a:lnTo>
                      <a:lnTo>
                        <a:pt x="445" y="19"/>
                      </a:lnTo>
                      <a:lnTo>
                        <a:pt x="434" y="9"/>
                      </a:lnTo>
                      <a:lnTo>
                        <a:pt x="427" y="2"/>
                      </a:lnTo>
                      <a:lnTo>
                        <a:pt x="421" y="0"/>
                      </a:lnTo>
                      <a:lnTo>
                        <a:pt x="416" y="0"/>
                      </a:lnTo>
                      <a:lnTo>
                        <a:pt x="411" y="2"/>
                      </a:lnTo>
                      <a:lnTo>
                        <a:pt x="405" y="6"/>
                      </a:lnTo>
                      <a:lnTo>
                        <a:pt x="398" y="10"/>
                      </a:lnTo>
                      <a:lnTo>
                        <a:pt x="388" y="15"/>
                      </a:lnTo>
                      <a:lnTo>
                        <a:pt x="380" y="32"/>
                      </a:lnTo>
                      <a:lnTo>
                        <a:pt x="366" y="54"/>
                      </a:lnTo>
                      <a:lnTo>
                        <a:pt x="348" y="79"/>
                      </a:lnTo>
                      <a:lnTo>
                        <a:pt x="328" y="104"/>
                      </a:lnTo>
                      <a:lnTo>
                        <a:pt x="305" y="127"/>
                      </a:lnTo>
                      <a:lnTo>
                        <a:pt x="282" y="148"/>
                      </a:lnTo>
                      <a:lnTo>
                        <a:pt x="259" y="162"/>
                      </a:lnTo>
                      <a:lnTo>
                        <a:pt x="237" y="170"/>
                      </a:lnTo>
                      <a:lnTo>
                        <a:pt x="229" y="178"/>
                      </a:lnTo>
                      <a:lnTo>
                        <a:pt x="219" y="187"/>
                      </a:lnTo>
                      <a:lnTo>
                        <a:pt x="208" y="201"/>
                      </a:lnTo>
                      <a:lnTo>
                        <a:pt x="198" y="217"/>
                      </a:lnTo>
                      <a:lnTo>
                        <a:pt x="189" y="235"/>
                      </a:lnTo>
                      <a:lnTo>
                        <a:pt x="179" y="257"/>
                      </a:lnTo>
                      <a:lnTo>
                        <a:pt x="169" y="281"/>
                      </a:lnTo>
                      <a:lnTo>
                        <a:pt x="162" y="308"/>
                      </a:lnTo>
                      <a:lnTo>
                        <a:pt x="160" y="317"/>
                      </a:lnTo>
                      <a:lnTo>
                        <a:pt x="155" y="334"/>
                      </a:lnTo>
                      <a:lnTo>
                        <a:pt x="146" y="357"/>
                      </a:lnTo>
                      <a:lnTo>
                        <a:pt x="134" y="387"/>
                      </a:lnTo>
                      <a:lnTo>
                        <a:pt x="121" y="422"/>
                      </a:lnTo>
                      <a:lnTo>
                        <a:pt x="106" y="460"/>
                      </a:lnTo>
                      <a:lnTo>
                        <a:pt x="91" y="500"/>
                      </a:lnTo>
                      <a:lnTo>
                        <a:pt x="75" y="543"/>
                      </a:lnTo>
                      <a:lnTo>
                        <a:pt x="58" y="585"/>
                      </a:lnTo>
                      <a:lnTo>
                        <a:pt x="43" y="627"/>
                      </a:lnTo>
                      <a:lnTo>
                        <a:pt x="30" y="667"/>
                      </a:lnTo>
                      <a:lnTo>
                        <a:pt x="18" y="703"/>
                      </a:lnTo>
                      <a:lnTo>
                        <a:pt x="8" y="734"/>
                      </a:lnTo>
                      <a:lnTo>
                        <a:pt x="2" y="760"/>
                      </a:lnTo>
                      <a:lnTo>
                        <a:pt x="0" y="781"/>
                      </a:lnTo>
                      <a:lnTo>
                        <a:pt x="1" y="793"/>
                      </a:lnTo>
                      <a:lnTo>
                        <a:pt x="2" y="798"/>
                      </a:lnTo>
                      <a:lnTo>
                        <a:pt x="4" y="805"/>
                      </a:lnTo>
                      <a:lnTo>
                        <a:pt x="5" y="810"/>
                      </a:lnTo>
                      <a:lnTo>
                        <a:pt x="7" y="815"/>
                      </a:lnTo>
                      <a:lnTo>
                        <a:pt x="12" y="816"/>
                      </a:lnTo>
                      <a:lnTo>
                        <a:pt x="22" y="815"/>
                      </a:lnTo>
                      <a:lnTo>
                        <a:pt x="36" y="810"/>
                      </a:lnTo>
                      <a:lnTo>
                        <a:pt x="56" y="799"/>
                      </a:lnTo>
                      <a:lnTo>
                        <a:pt x="71" y="777"/>
                      </a:lnTo>
                      <a:lnTo>
                        <a:pt x="88" y="755"/>
                      </a:lnTo>
                      <a:lnTo>
                        <a:pt x="105" y="733"/>
                      </a:lnTo>
                      <a:lnTo>
                        <a:pt x="123" y="710"/>
                      </a:lnTo>
                      <a:lnTo>
                        <a:pt x="140" y="686"/>
                      </a:lnTo>
                      <a:lnTo>
                        <a:pt x="158" y="663"/>
                      </a:lnTo>
                      <a:lnTo>
                        <a:pt x="176" y="640"/>
                      </a:lnTo>
                      <a:lnTo>
                        <a:pt x="195" y="616"/>
                      </a:lnTo>
                      <a:lnTo>
                        <a:pt x="212" y="591"/>
                      </a:lnTo>
                      <a:lnTo>
                        <a:pt x="229" y="567"/>
                      </a:lnTo>
                      <a:lnTo>
                        <a:pt x="245" y="541"/>
                      </a:lnTo>
                      <a:lnTo>
                        <a:pt x="262" y="515"/>
                      </a:lnTo>
                      <a:lnTo>
                        <a:pt x="278" y="489"/>
                      </a:lnTo>
                      <a:lnTo>
                        <a:pt x="294" y="463"/>
                      </a:lnTo>
                      <a:lnTo>
                        <a:pt x="308" y="435"/>
                      </a:lnTo>
                      <a:lnTo>
                        <a:pt x="322" y="407"/>
                      </a:lnTo>
                      <a:close/>
                    </a:path>
                  </a:pathLst>
                </a:custGeom>
                <a:solidFill>
                  <a:srgbClr val="FF9966"/>
                </a:solidFill>
                <a:ln w="3175" cmpd="sng">
                  <a:solidFill>
                    <a:schemeClr val="tx1"/>
                  </a:solidFill>
                  <a:round/>
                </a:ln>
              </p:spPr>
              <p:txBody>
                <a:bodyPr/>
                <a:lstStyle/>
                <a:p>
                  <a:endParaRPr lang="en-IN"/>
                </a:p>
              </p:txBody>
            </p:sp>
            <p:sp>
              <p:nvSpPr>
                <p:cNvPr id="59504" name="Freeform 112"/>
                <p:cNvSpPr>
                  <a:spLocks noChangeAspect="1"/>
                </p:cNvSpPr>
                <p:nvPr/>
              </p:nvSpPr>
              <p:spPr bwMode="auto">
                <a:xfrm rot="-584220">
                  <a:off x="4292" y="2964"/>
                  <a:ext cx="81" cy="73"/>
                </a:xfrm>
                <a:custGeom>
                  <a:avLst/>
                  <a:gdLst>
                    <a:gd name="T0" fmla="*/ 0 w 149"/>
                    <a:gd name="T1" fmla="*/ 0 h 140"/>
                    <a:gd name="T2" fmla="*/ 0 w 149"/>
                    <a:gd name="T3" fmla="*/ 0 h 140"/>
                    <a:gd name="T4" fmla="*/ 17 w 149"/>
                    <a:gd name="T5" fmla="*/ 9 h 140"/>
                    <a:gd name="T6" fmla="*/ 32 w 149"/>
                    <a:gd name="T7" fmla="*/ 23 h 140"/>
                    <a:gd name="T8" fmla="*/ 45 w 149"/>
                    <a:gd name="T9" fmla="*/ 41 h 140"/>
                    <a:gd name="T10" fmla="*/ 57 w 149"/>
                    <a:gd name="T11" fmla="*/ 62 h 140"/>
                    <a:gd name="T12" fmla="*/ 68 w 149"/>
                    <a:gd name="T13" fmla="*/ 83 h 140"/>
                    <a:gd name="T14" fmla="*/ 77 w 149"/>
                    <a:gd name="T15" fmla="*/ 103 h 140"/>
                    <a:gd name="T16" fmla="*/ 86 w 149"/>
                    <a:gd name="T17" fmla="*/ 121 h 140"/>
                    <a:gd name="T18" fmla="*/ 95 w 149"/>
                    <a:gd name="T19" fmla="*/ 135 h 140"/>
                    <a:gd name="T20" fmla="*/ 95 w 149"/>
                    <a:gd name="T21" fmla="*/ 135 h 140"/>
                    <a:gd name="T22" fmla="*/ 101 w 149"/>
                    <a:gd name="T23" fmla="*/ 138 h 140"/>
                    <a:gd name="T24" fmla="*/ 107 w 149"/>
                    <a:gd name="T25" fmla="*/ 139 h 140"/>
                    <a:gd name="T26" fmla="*/ 113 w 149"/>
                    <a:gd name="T27" fmla="*/ 140 h 140"/>
                    <a:gd name="T28" fmla="*/ 120 w 149"/>
                    <a:gd name="T29" fmla="*/ 139 h 140"/>
                    <a:gd name="T30" fmla="*/ 127 w 149"/>
                    <a:gd name="T31" fmla="*/ 138 h 140"/>
                    <a:gd name="T32" fmla="*/ 135 w 149"/>
                    <a:gd name="T33" fmla="*/ 134 h 140"/>
                    <a:gd name="T34" fmla="*/ 142 w 149"/>
                    <a:gd name="T35" fmla="*/ 129 h 140"/>
                    <a:gd name="T36" fmla="*/ 149 w 149"/>
                    <a:gd name="T37"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9" h="140">
                      <a:moveTo>
                        <a:pt x="0" y="0"/>
                      </a:moveTo>
                      <a:lnTo>
                        <a:pt x="0" y="0"/>
                      </a:lnTo>
                      <a:lnTo>
                        <a:pt x="17" y="9"/>
                      </a:lnTo>
                      <a:lnTo>
                        <a:pt x="32" y="23"/>
                      </a:lnTo>
                      <a:lnTo>
                        <a:pt x="45" y="41"/>
                      </a:lnTo>
                      <a:lnTo>
                        <a:pt x="57" y="62"/>
                      </a:lnTo>
                      <a:lnTo>
                        <a:pt x="68" y="83"/>
                      </a:lnTo>
                      <a:lnTo>
                        <a:pt x="77" y="103"/>
                      </a:lnTo>
                      <a:lnTo>
                        <a:pt x="86" y="121"/>
                      </a:lnTo>
                      <a:lnTo>
                        <a:pt x="95" y="135"/>
                      </a:lnTo>
                      <a:lnTo>
                        <a:pt x="95" y="135"/>
                      </a:lnTo>
                      <a:lnTo>
                        <a:pt x="101" y="138"/>
                      </a:lnTo>
                      <a:lnTo>
                        <a:pt x="107" y="139"/>
                      </a:lnTo>
                      <a:lnTo>
                        <a:pt x="113" y="140"/>
                      </a:lnTo>
                      <a:lnTo>
                        <a:pt x="120" y="139"/>
                      </a:lnTo>
                      <a:lnTo>
                        <a:pt x="127" y="138"/>
                      </a:lnTo>
                      <a:lnTo>
                        <a:pt x="135" y="134"/>
                      </a:lnTo>
                      <a:lnTo>
                        <a:pt x="142" y="129"/>
                      </a:lnTo>
                      <a:lnTo>
                        <a:pt x="149" y="122"/>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9505" name="Group 113"/>
              <p:cNvGrpSpPr>
                <a:grpSpLocks noChangeAspect="1"/>
              </p:cNvGrpSpPr>
              <p:nvPr/>
            </p:nvGrpSpPr>
            <p:grpSpPr bwMode="auto">
              <a:xfrm rot="535599">
                <a:off x="4213" y="3039"/>
                <a:ext cx="192" cy="378"/>
                <a:chOff x="4158" y="2838"/>
                <a:chExt cx="212" cy="415"/>
              </a:xfrm>
            </p:grpSpPr>
            <p:sp>
              <p:nvSpPr>
                <p:cNvPr id="59506" name="Freeform 114"/>
                <p:cNvSpPr>
                  <a:spLocks noChangeAspect="1"/>
                </p:cNvSpPr>
                <p:nvPr/>
              </p:nvSpPr>
              <p:spPr bwMode="auto">
                <a:xfrm rot="-209559">
                  <a:off x="4158" y="2838"/>
                  <a:ext cx="212" cy="415"/>
                </a:xfrm>
                <a:custGeom>
                  <a:avLst/>
                  <a:gdLst>
                    <a:gd name="T0" fmla="*/ 296 w 395"/>
                    <a:gd name="T1" fmla="*/ 380 h 787"/>
                    <a:gd name="T2" fmla="*/ 304 w 395"/>
                    <a:gd name="T3" fmla="*/ 360 h 787"/>
                    <a:gd name="T4" fmla="*/ 315 w 395"/>
                    <a:gd name="T5" fmla="*/ 344 h 787"/>
                    <a:gd name="T6" fmla="*/ 327 w 395"/>
                    <a:gd name="T7" fmla="*/ 323 h 787"/>
                    <a:gd name="T8" fmla="*/ 336 w 395"/>
                    <a:gd name="T9" fmla="*/ 299 h 787"/>
                    <a:gd name="T10" fmla="*/ 344 w 395"/>
                    <a:gd name="T11" fmla="*/ 273 h 787"/>
                    <a:gd name="T12" fmla="*/ 355 w 395"/>
                    <a:gd name="T13" fmla="*/ 241 h 787"/>
                    <a:gd name="T14" fmla="*/ 367 w 395"/>
                    <a:gd name="T15" fmla="*/ 206 h 787"/>
                    <a:gd name="T16" fmla="*/ 378 w 395"/>
                    <a:gd name="T17" fmla="*/ 168 h 787"/>
                    <a:gd name="T18" fmla="*/ 388 w 395"/>
                    <a:gd name="T19" fmla="*/ 128 h 787"/>
                    <a:gd name="T20" fmla="*/ 394 w 395"/>
                    <a:gd name="T21" fmla="*/ 87 h 787"/>
                    <a:gd name="T22" fmla="*/ 395 w 395"/>
                    <a:gd name="T23" fmla="*/ 46 h 787"/>
                    <a:gd name="T24" fmla="*/ 380 w 395"/>
                    <a:gd name="T25" fmla="*/ 15 h 787"/>
                    <a:gd name="T26" fmla="*/ 360 w 395"/>
                    <a:gd name="T27" fmla="*/ 3 h 787"/>
                    <a:gd name="T28" fmla="*/ 342 w 395"/>
                    <a:gd name="T29" fmla="*/ 0 h 787"/>
                    <a:gd name="T30" fmla="*/ 323 w 395"/>
                    <a:gd name="T31" fmla="*/ 4 h 787"/>
                    <a:gd name="T32" fmla="*/ 302 w 395"/>
                    <a:gd name="T33" fmla="*/ 21 h 787"/>
                    <a:gd name="T34" fmla="*/ 276 w 395"/>
                    <a:gd name="T35" fmla="*/ 68 h 787"/>
                    <a:gd name="T36" fmla="*/ 246 w 395"/>
                    <a:gd name="T37" fmla="*/ 128 h 787"/>
                    <a:gd name="T38" fmla="*/ 215 w 395"/>
                    <a:gd name="T39" fmla="*/ 178 h 787"/>
                    <a:gd name="T40" fmla="*/ 195 w 395"/>
                    <a:gd name="T41" fmla="*/ 202 h 787"/>
                    <a:gd name="T42" fmla="*/ 186 w 395"/>
                    <a:gd name="T43" fmla="*/ 221 h 787"/>
                    <a:gd name="T44" fmla="*/ 173 w 395"/>
                    <a:gd name="T45" fmla="*/ 249 h 787"/>
                    <a:gd name="T46" fmla="*/ 156 w 395"/>
                    <a:gd name="T47" fmla="*/ 286 h 787"/>
                    <a:gd name="T48" fmla="*/ 144 w 395"/>
                    <a:gd name="T49" fmla="*/ 318 h 787"/>
                    <a:gd name="T50" fmla="*/ 132 w 395"/>
                    <a:gd name="T51" fmla="*/ 357 h 787"/>
                    <a:gd name="T52" fmla="*/ 109 w 395"/>
                    <a:gd name="T53" fmla="*/ 418 h 787"/>
                    <a:gd name="T54" fmla="*/ 81 w 395"/>
                    <a:gd name="T55" fmla="*/ 492 h 787"/>
                    <a:gd name="T56" fmla="*/ 52 w 395"/>
                    <a:gd name="T57" fmla="*/ 571 h 787"/>
                    <a:gd name="T58" fmla="*/ 26 w 395"/>
                    <a:gd name="T59" fmla="*/ 648 h 787"/>
                    <a:gd name="T60" fmla="*/ 8 w 395"/>
                    <a:gd name="T61" fmla="*/ 712 h 787"/>
                    <a:gd name="T62" fmla="*/ 0 w 395"/>
                    <a:gd name="T63" fmla="*/ 755 h 787"/>
                    <a:gd name="T64" fmla="*/ 4 w 395"/>
                    <a:gd name="T65" fmla="*/ 771 h 787"/>
                    <a:gd name="T66" fmla="*/ 6 w 395"/>
                    <a:gd name="T67" fmla="*/ 782 h 787"/>
                    <a:gd name="T68" fmla="*/ 15 w 395"/>
                    <a:gd name="T69" fmla="*/ 787 h 787"/>
                    <a:gd name="T70" fmla="*/ 37 w 395"/>
                    <a:gd name="T71" fmla="*/ 781 h 787"/>
                    <a:gd name="T72" fmla="*/ 71 w 395"/>
                    <a:gd name="T73" fmla="*/ 748 h 787"/>
                    <a:gd name="T74" fmla="*/ 102 w 395"/>
                    <a:gd name="T75" fmla="*/ 704 h 787"/>
                    <a:gd name="T76" fmla="*/ 135 w 395"/>
                    <a:gd name="T77" fmla="*/ 660 h 787"/>
                    <a:gd name="T78" fmla="*/ 166 w 395"/>
                    <a:gd name="T79" fmla="*/ 614 h 787"/>
                    <a:gd name="T80" fmla="*/ 198 w 395"/>
                    <a:gd name="T81" fmla="*/ 569 h 787"/>
                    <a:gd name="T82" fmla="*/ 228 w 395"/>
                    <a:gd name="T83" fmla="*/ 519 h 787"/>
                    <a:gd name="T84" fmla="*/ 257 w 395"/>
                    <a:gd name="T85" fmla="*/ 470 h 787"/>
                    <a:gd name="T86" fmla="*/ 282 w 395"/>
                    <a:gd name="T87" fmla="*/ 418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5" h="787">
                      <a:moveTo>
                        <a:pt x="293" y="392"/>
                      </a:moveTo>
                      <a:lnTo>
                        <a:pt x="296" y="380"/>
                      </a:lnTo>
                      <a:lnTo>
                        <a:pt x="299" y="370"/>
                      </a:lnTo>
                      <a:lnTo>
                        <a:pt x="304" y="360"/>
                      </a:lnTo>
                      <a:lnTo>
                        <a:pt x="310" y="351"/>
                      </a:lnTo>
                      <a:lnTo>
                        <a:pt x="315" y="344"/>
                      </a:lnTo>
                      <a:lnTo>
                        <a:pt x="321" y="333"/>
                      </a:lnTo>
                      <a:lnTo>
                        <a:pt x="327" y="323"/>
                      </a:lnTo>
                      <a:lnTo>
                        <a:pt x="333" y="311"/>
                      </a:lnTo>
                      <a:lnTo>
                        <a:pt x="336" y="299"/>
                      </a:lnTo>
                      <a:lnTo>
                        <a:pt x="339" y="286"/>
                      </a:lnTo>
                      <a:lnTo>
                        <a:pt x="344" y="273"/>
                      </a:lnTo>
                      <a:lnTo>
                        <a:pt x="349" y="258"/>
                      </a:lnTo>
                      <a:lnTo>
                        <a:pt x="355" y="241"/>
                      </a:lnTo>
                      <a:lnTo>
                        <a:pt x="361" y="224"/>
                      </a:lnTo>
                      <a:lnTo>
                        <a:pt x="367" y="206"/>
                      </a:lnTo>
                      <a:lnTo>
                        <a:pt x="373" y="188"/>
                      </a:lnTo>
                      <a:lnTo>
                        <a:pt x="378" y="168"/>
                      </a:lnTo>
                      <a:lnTo>
                        <a:pt x="384" y="149"/>
                      </a:lnTo>
                      <a:lnTo>
                        <a:pt x="388" y="128"/>
                      </a:lnTo>
                      <a:lnTo>
                        <a:pt x="391" y="108"/>
                      </a:lnTo>
                      <a:lnTo>
                        <a:pt x="394" y="87"/>
                      </a:lnTo>
                      <a:lnTo>
                        <a:pt x="395" y="67"/>
                      </a:lnTo>
                      <a:lnTo>
                        <a:pt x="395" y="46"/>
                      </a:lnTo>
                      <a:lnTo>
                        <a:pt x="392" y="25"/>
                      </a:lnTo>
                      <a:lnTo>
                        <a:pt x="380" y="15"/>
                      </a:lnTo>
                      <a:lnTo>
                        <a:pt x="369" y="8"/>
                      </a:lnTo>
                      <a:lnTo>
                        <a:pt x="360" y="3"/>
                      </a:lnTo>
                      <a:lnTo>
                        <a:pt x="351" y="0"/>
                      </a:lnTo>
                      <a:lnTo>
                        <a:pt x="342" y="0"/>
                      </a:lnTo>
                      <a:lnTo>
                        <a:pt x="333" y="2"/>
                      </a:lnTo>
                      <a:lnTo>
                        <a:pt x="323" y="4"/>
                      </a:lnTo>
                      <a:lnTo>
                        <a:pt x="313" y="8"/>
                      </a:lnTo>
                      <a:lnTo>
                        <a:pt x="302" y="21"/>
                      </a:lnTo>
                      <a:lnTo>
                        <a:pt x="290" y="42"/>
                      </a:lnTo>
                      <a:lnTo>
                        <a:pt x="276" y="68"/>
                      </a:lnTo>
                      <a:lnTo>
                        <a:pt x="262" y="98"/>
                      </a:lnTo>
                      <a:lnTo>
                        <a:pt x="246" y="128"/>
                      </a:lnTo>
                      <a:lnTo>
                        <a:pt x="230" y="155"/>
                      </a:lnTo>
                      <a:lnTo>
                        <a:pt x="215" y="178"/>
                      </a:lnTo>
                      <a:lnTo>
                        <a:pt x="199" y="194"/>
                      </a:lnTo>
                      <a:lnTo>
                        <a:pt x="195" y="202"/>
                      </a:lnTo>
                      <a:lnTo>
                        <a:pt x="190" y="211"/>
                      </a:lnTo>
                      <a:lnTo>
                        <a:pt x="186" y="221"/>
                      </a:lnTo>
                      <a:lnTo>
                        <a:pt x="181" y="234"/>
                      </a:lnTo>
                      <a:lnTo>
                        <a:pt x="173" y="249"/>
                      </a:lnTo>
                      <a:lnTo>
                        <a:pt x="166" y="267"/>
                      </a:lnTo>
                      <a:lnTo>
                        <a:pt x="156" y="286"/>
                      </a:lnTo>
                      <a:lnTo>
                        <a:pt x="146" y="310"/>
                      </a:lnTo>
                      <a:lnTo>
                        <a:pt x="144" y="318"/>
                      </a:lnTo>
                      <a:lnTo>
                        <a:pt x="140" y="333"/>
                      </a:lnTo>
                      <a:lnTo>
                        <a:pt x="132" y="357"/>
                      </a:lnTo>
                      <a:lnTo>
                        <a:pt x="121" y="385"/>
                      </a:lnTo>
                      <a:lnTo>
                        <a:pt x="109" y="418"/>
                      </a:lnTo>
                      <a:lnTo>
                        <a:pt x="96" y="453"/>
                      </a:lnTo>
                      <a:lnTo>
                        <a:pt x="81" y="492"/>
                      </a:lnTo>
                      <a:lnTo>
                        <a:pt x="67" y="532"/>
                      </a:lnTo>
                      <a:lnTo>
                        <a:pt x="52" y="571"/>
                      </a:lnTo>
                      <a:lnTo>
                        <a:pt x="38" y="610"/>
                      </a:lnTo>
                      <a:lnTo>
                        <a:pt x="26" y="648"/>
                      </a:lnTo>
                      <a:lnTo>
                        <a:pt x="15" y="682"/>
                      </a:lnTo>
                      <a:lnTo>
                        <a:pt x="8" y="712"/>
                      </a:lnTo>
                      <a:lnTo>
                        <a:pt x="2" y="736"/>
                      </a:lnTo>
                      <a:lnTo>
                        <a:pt x="0" y="755"/>
                      </a:lnTo>
                      <a:lnTo>
                        <a:pt x="3" y="766"/>
                      </a:lnTo>
                      <a:lnTo>
                        <a:pt x="4" y="771"/>
                      </a:lnTo>
                      <a:lnTo>
                        <a:pt x="5" y="777"/>
                      </a:lnTo>
                      <a:lnTo>
                        <a:pt x="6" y="782"/>
                      </a:lnTo>
                      <a:lnTo>
                        <a:pt x="9" y="786"/>
                      </a:lnTo>
                      <a:lnTo>
                        <a:pt x="15" y="787"/>
                      </a:lnTo>
                      <a:lnTo>
                        <a:pt x="23" y="786"/>
                      </a:lnTo>
                      <a:lnTo>
                        <a:pt x="37" y="781"/>
                      </a:lnTo>
                      <a:lnTo>
                        <a:pt x="56" y="769"/>
                      </a:lnTo>
                      <a:lnTo>
                        <a:pt x="71" y="748"/>
                      </a:lnTo>
                      <a:lnTo>
                        <a:pt x="86" y="726"/>
                      </a:lnTo>
                      <a:lnTo>
                        <a:pt x="102" y="704"/>
                      </a:lnTo>
                      <a:lnTo>
                        <a:pt x="118" y="682"/>
                      </a:lnTo>
                      <a:lnTo>
                        <a:pt x="135" y="660"/>
                      </a:lnTo>
                      <a:lnTo>
                        <a:pt x="150" y="638"/>
                      </a:lnTo>
                      <a:lnTo>
                        <a:pt x="166" y="614"/>
                      </a:lnTo>
                      <a:lnTo>
                        <a:pt x="182" y="592"/>
                      </a:lnTo>
                      <a:lnTo>
                        <a:pt x="198" y="569"/>
                      </a:lnTo>
                      <a:lnTo>
                        <a:pt x="213" y="544"/>
                      </a:lnTo>
                      <a:lnTo>
                        <a:pt x="228" y="519"/>
                      </a:lnTo>
                      <a:lnTo>
                        <a:pt x="242" y="494"/>
                      </a:lnTo>
                      <a:lnTo>
                        <a:pt x="257" y="470"/>
                      </a:lnTo>
                      <a:lnTo>
                        <a:pt x="269" y="444"/>
                      </a:lnTo>
                      <a:lnTo>
                        <a:pt x="282" y="418"/>
                      </a:lnTo>
                      <a:lnTo>
                        <a:pt x="293" y="392"/>
                      </a:lnTo>
                      <a:close/>
                    </a:path>
                  </a:pathLst>
                </a:custGeom>
                <a:solidFill>
                  <a:srgbClr val="FF9966"/>
                </a:solidFill>
                <a:ln w="3175" cmpd="sng">
                  <a:solidFill>
                    <a:schemeClr val="tx1"/>
                  </a:solidFill>
                  <a:round/>
                </a:ln>
              </p:spPr>
              <p:txBody>
                <a:bodyPr/>
                <a:lstStyle/>
                <a:p>
                  <a:endParaRPr lang="en-IN"/>
                </a:p>
              </p:txBody>
            </p:sp>
            <p:sp>
              <p:nvSpPr>
                <p:cNvPr id="59507" name="Freeform 115"/>
                <p:cNvSpPr>
                  <a:spLocks noChangeAspect="1"/>
                </p:cNvSpPr>
                <p:nvPr/>
              </p:nvSpPr>
              <p:spPr bwMode="auto">
                <a:xfrm rot="-804560">
                  <a:off x="4248" y="2961"/>
                  <a:ext cx="75" cy="66"/>
                </a:xfrm>
                <a:custGeom>
                  <a:avLst/>
                  <a:gdLst>
                    <a:gd name="T0" fmla="*/ 0 w 139"/>
                    <a:gd name="T1" fmla="*/ 0 h 123"/>
                    <a:gd name="T2" fmla="*/ 0 w 139"/>
                    <a:gd name="T3" fmla="*/ 0 h 123"/>
                    <a:gd name="T4" fmla="*/ 6 w 139"/>
                    <a:gd name="T5" fmla="*/ 5 h 123"/>
                    <a:gd name="T6" fmla="*/ 12 w 139"/>
                    <a:gd name="T7" fmla="*/ 10 h 123"/>
                    <a:gd name="T8" fmla="*/ 17 w 139"/>
                    <a:gd name="T9" fmla="*/ 18 h 123"/>
                    <a:gd name="T10" fmla="*/ 22 w 139"/>
                    <a:gd name="T11" fmla="*/ 26 h 123"/>
                    <a:gd name="T12" fmla="*/ 27 w 139"/>
                    <a:gd name="T13" fmla="*/ 35 h 123"/>
                    <a:gd name="T14" fmla="*/ 31 w 139"/>
                    <a:gd name="T15" fmla="*/ 44 h 123"/>
                    <a:gd name="T16" fmla="*/ 36 w 139"/>
                    <a:gd name="T17" fmla="*/ 53 h 123"/>
                    <a:gd name="T18" fmla="*/ 40 w 139"/>
                    <a:gd name="T19" fmla="*/ 63 h 123"/>
                    <a:gd name="T20" fmla="*/ 40 w 139"/>
                    <a:gd name="T21" fmla="*/ 63 h 123"/>
                    <a:gd name="T22" fmla="*/ 42 w 139"/>
                    <a:gd name="T23" fmla="*/ 70 h 123"/>
                    <a:gd name="T24" fmla="*/ 45 w 139"/>
                    <a:gd name="T25" fmla="*/ 76 h 123"/>
                    <a:gd name="T26" fmla="*/ 47 w 139"/>
                    <a:gd name="T27" fmla="*/ 83 h 123"/>
                    <a:gd name="T28" fmla="*/ 51 w 139"/>
                    <a:gd name="T29" fmla="*/ 88 h 123"/>
                    <a:gd name="T30" fmla="*/ 54 w 139"/>
                    <a:gd name="T31" fmla="*/ 95 h 123"/>
                    <a:gd name="T32" fmla="*/ 58 w 139"/>
                    <a:gd name="T33" fmla="*/ 100 h 123"/>
                    <a:gd name="T34" fmla="*/ 63 w 139"/>
                    <a:gd name="T35" fmla="*/ 106 h 123"/>
                    <a:gd name="T36" fmla="*/ 68 w 139"/>
                    <a:gd name="T37" fmla="*/ 112 h 123"/>
                    <a:gd name="T38" fmla="*/ 68 w 139"/>
                    <a:gd name="T39" fmla="*/ 112 h 123"/>
                    <a:gd name="T40" fmla="*/ 73 w 139"/>
                    <a:gd name="T41" fmla="*/ 118 h 123"/>
                    <a:gd name="T42" fmla="*/ 80 w 139"/>
                    <a:gd name="T43" fmla="*/ 122 h 123"/>
                    <a:gd name="T44" fmla="*/ 87 w 139"/>
                    <a:gd name="T45" fmla="*/ 123 h 123"/>
                    <a:gd name="T46" fmla="*/ 97 w 139"/>
                    <a:gd name="T47" fmla="*/ 123 h 123"/>
                    <a:gd name="T48" fmla="*/ 106 w 139"/>
                    <a:gd name="T49" fmla="*/ 122 h 123"/>
                    <a:gd name="T50" fmla="*/ 117 w 139"/>
                    <a:gd name="T51" fmla="*/ 119 h 123"/>
                    <a:gd name="T52" fmla="*/ 128 w 139"/>
                    <a:gd name="T53" fmla="*/ 115 h 123"/>
                    <a:gd name="T54" fmla="*/ 139 w 139"/>
                    <a:gd name="T55" fmla="*/ 10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9" h="123">
                      <a:moveTo>
                        <a:pt x="0" y="0"/>
                      </a:moveTo>
                      <a:lnTo>
                        <a:pt x="0" y="0"/>
                      </a:lnTo>
                      <a:lnTo>
                        <a:pt x="6" y="5"/>
                      </a:lnTo>
                      <a:lnTo>
                        <a:pt x="12" y="10"/>
                      </a:lnTo>
                      <a:lnTo>
                        <a:pt x="17" y="18"/>
                      </a:lnTo>
                      <a:lnTo>
                        <a:pt x="22" y="26"/>
                      </a:lnTo>
                      <a:lnTo>
                        <a:pt x="27" y="35"/>
                      </a:lnTo>
                      <a:lnTo>
                        <a:pt x="31" y="44"/>
                      </a:lnTo>
                      <a:lnTo>
                        <a:pt x="36" y="53"/>
                      </a:lnTo>
                      <a:lnTo>
                        <a:pt x="40" y="63"/>
                      </a:lnTo>
                      <a:lnTo>
                        <a:pt x="40" y="63"/>
                      </a:lnTo>
                      <a:lnTo>
                        <a:pt x="42" y="70"/>
                      </a:lnTo>
                      <a:lnTo>
                        <a:pt x="45" y="76"/>
                      </a:lnTo>
                      <a:lnTo>
                        <a:pt x="47" y="83"/>
                      </a:lnTo>
                      <a:lnTo>
                        <a:pt x="51" y="88"/>
                      </a:lnTo>
                      <a:lnTo>
                        <a:pt x="54" y="95"/>
                      </a:lnTo>
                      <a:lnTo>
                        <a:pt x="58" y="100"/>
                      </a:lnTo>
                      <a:lnTo>
                        <a:pt x="63" y="106"/>
                      </a:lnTo>
                      <a:lnTo>
                        <a:pt x="68" y="112"/>
                      </a:lnTo>
                      <a:lnTo>
                        <a:pt x="68" y="112"/>
                      </a:lnTo>
                      <a:lnTo>
                        <a:pt x="73" y="118"/>
                      </a:lnTo>
                      <a:lnTo>
                        <a:pt x="80" y="122"/>
                      </a:lnTo>
                      <a:lnTo>
                        <a:pt x="87" y="123"/>
                      </a:lnTo>
                      <a:lnTo>
                        <a:pt x="97" y="123"/>
                      </a:lnTo>
                      <a:lnTo>
                        <a:pt x="106" y="122"/>
                      </a:lnTo>
                      <a:lnTo>
                        <a:pt x="117" y="119"/>
                      </a:lnTo>
                      <a:lnTo>
                        <a:pt x="128" y="115"/>
                      </a:lnTo>
                      <a:lnTo>
                        <a:pt x="139" y="109"/>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9508" name="Group 116"/>
              <p:cNvGrpSpPr>
                <a:grpSpLocks noChangeAspect="1"/>
              </p:cNvGrpSpPr>
              <p:nvPr/>
            </p:nvGrpSpPr>
            <p:grpSpPr bwMode="auto">
              <a:xfrm rot="535599">
                <a:off x="4079" y="3014"/>
                <a:ext cx="169" cy="403"/>
                <a:chOff x="4000" y="2813"/>
                <a:chExt cx="186" cy="444"/>
              </a:xfrm>
            </p:grpSpPr>
            <p:sp>
              <p:nvSpPr>
                <p:cNvPr id="59509" name="Freeform 117"/>
                <p:cNvSpPr>
                  <a:spLocks noChangeAspect="1"/>
                </p:cNvSpPr>
                <p:nvPr/>
              </p:nvSpPr>
              <p:spPr bwMode="auto">
                <a:xfrm rot="-498597">
                  <a:off x="4000" y="2813"/>
                  <a:ext cx="186" cy="444"/>
                </a:xfrm>
                <a:custGeom>
                  <a:avLst/>
                  <a:gdLst>
                    <a:gd name="T0" fmla="*/ 76 w 347"/>
                    <a:gd name="T1" fmla="*/ 292 h 846"/>
                    <a:gd name="T2" fmla="*/ 52 w 347"/>
                    <a:gd name="T3" fmla="*/ 419 h 846"/>
                    <a:gd name="T4" fmla="*/ 32 w 347"/>
                    <a:gd name="T5" fmla="*/ 528 h 846"/>
                    <a:gd name="T6" fmla="*/ 18 w 347"/>
                    <a:gd name="T7" fmla="*/ 621 h 846"/>
                    <a:gd name="T8" fmla="*/ 7 w 347"/>
                    <a:gd name="T9" fmla="*/ 699 h 846"/>
                    <a:gd name="T10" fmla="*/ 1 w 347"/>
                    <a:gd name="T11" fmla="*/ 761 h 846"/>
                    <a:gd name="T12" fmla="*/ 0 w 347"/>
                    <a:gd name="T13" fmla="*/ 805 h 846"/>
                    <a:gd name="T14" fmla="*/ 3 w 347"/>
                    <a:gd name="T15" fmla="*/ 833 h 846"/>
                    <a:gd name="T16" fmla="*/ 11 w 347"/>
                    <a:gd name="T17" fmla="*/ 846 h 846"/>
                    <a:gd name="T18" fmla="*/ 23 w 347"/>
                    <a:gd name="T19" fmla="*/ 843 h 846"/>
                    <a:gd name="T20" fmla="*/ 41 w 347"/>
                    <a:gd name="T21" fmla="*/ 822 h 846"/>
                    <a:gd name="T22" fmla="*/ 63 w 347"/>
                    <a:gd name="T23" fmla="*/ 785 h 846"/>
                    <a:gd name="T24" fmla="*/ 89 w 347"/>
                    <a:gd name="T25" fmla="*/ 732 h 846"/>
                    <a:gd name="T26" fmla="*/ 121 w 347"/>
                    <a:gd name="T27" fmla="*/ 663 h 846"/>
                    <a:gd name="T28" fmla="*/ 157 w 347"/>
                    <a:gd name="T29" fmla="*/ 577 h 846"/>
                    <a:gd name="T30" fmla="*/ 198 w 347"/>
                    <a:gd name="T31" fmla="*/ 476 h 846"/>
                    <a:gd name="T32" fmla="*/ 244 w 347"/>
                    <a:gd name="T33" fmla="*/ 357 h 846"/>
                    <a:gd name="T34" fmla="*/ 253 w 347"/>
                    <a:gd name="T35" fmla="*/ 342 h 846"/>
                    <a:gd name="T36" fmla="*/ 267 w 347"/>
                    <a:gd name="T37" fmla="*/ 322 h 846"/>
                    <a:gd name="T38" fmla="*/ 286 w 347"/>
                    <a:gd name="T39" fmla="*/ 299 h 846"/>
                    <a:gd name="T40" fmla="*/ 306 w 347"/>
                    <a:gd name="T41" fmla="*/ 273 h 846"/>
                    <a:gd name="T42" fmla="*/ 325 w 347"/>
                    <a:gd name="T43" fmla="*/ 246 h 846"/>
                    <a:gd name="T44" fmla="*/ 338 w 347"/>
                    <a:gd name="T45" fmla="*/ 218 h 846"/>
                    <a:gd name="T46" fmla="*/ 347 w 347"/>
                    <a:gd name="T47" fmla="*/ 191 h 846"/>
                    <a:gd name="T48" fmla="*/ 345 w 347"/>
                    <a:gd name="T49" fmla="*/ 166 h 846"/>
                    <a:gd name="T50" fmla="*/ 334 w 347"/>
                    <a:gd name="T51" fmla="*/ 132 h 846"/>
                    <a:gd name="T52" fmla="*/ 323 w 347"/>
                    <a:gd name="T53" fmla="*/ 101 h 846"/>
                    <a:gd name="T54" fmla="*/ 312 w 347"/>
                    <a:gd name="T55" fmla="*/ 74 h 846"/>
                    <a:gd name="T56" fmla="*/ 302 w 347"/>
                    <a:gd name="T57" fmla="*/ 51 h 846"/>
                    <a:gd name="T58" fmla="*/ 291 w 347"/>
                    <a:gd name="T59" fmla="*/ 31 h 846"/>
                    <a:gd name="T60" fmla="*/ 280 w 347"/>
                    <a:gd name="T61" fmla="*/ 17 h 846"/>
                    <a:gd name="T62" fmla="*/ 268 w 347"/>
                    <a:gd name="T63" fmla="*/ 6 h 846"/>
                    <a:gd name="T64" fmla="*/ 255 w 347"/>
                    <a:gd name="T65" fmla="*/ 1 h 846"/>
                    <a:gd name="T66" fmla="*/ 238 w 347"/>
                    <a:gd name="T67" fmla="*/ 0 h 846"/>
                    <a:gd name="T68" fmla="*/ 220 w 347"/>
                    <a:gd name="T69" fmla="*/ 2 h 846"/>
                    <a:gd name="T70" fmla="*/ 201 w 347"/>
                    <a:gd name="T71" fmla="*/ 9 h 846"/>
                    <a:gd name="T72" fmla="*/ 180 w 347"/>
                    <a:gd name="T73" fmla="*/ 19 h 846"/>
                    <a:gd name="T74" fmla="*/ 158 w 347"/>
                    <a:gd name="T75" fmla="*/ 32 h 846"/>
                    <a:gd name="T76" fmla="*/ 136 w 347"/>
                    <a:gd name="T77" fmla="*/ 48 h 846"/>
                    <a:gd name="T78" fmla="*/ 116 w 347"/>
                    <a:gd name="T79" fmla="*/ 64 h 846"/>
                    <a:gd name="T80" fmla="*/ 94 w 347"/>
                    <a:gd name="T81" fmla="*/ 82 h 846"/>
                    <a:gd name="T82" fmla="*/ 87 w 347"/>
                    <a:gd name="T83" fmla="*/ 95 h 846"/>
                    <a:gd name="T84" fmla="*/ 82 w 347"/>
                    <a:gd name="T85" fmla="*/ 108 h 846"/>
                    <a:gd name="T86" fmla="*/ 78 w 347"/>
                    <a:gd name="T87" fmla="*/ 122 h 846"/>
                    <a:gd name="T88" fmla="*/ 76 w 347"/>
                    <a:gd name="T89" fmla="*/ 136 h 846"/>
                    <a:gd name="T90" fmla="*/ 74 w 347"/>
                    <a:gd name="T91" fmla="*/ 152 h 846"/>
                    <a:gd name="T92" fmla="*/ 74 w 347"/>
                    <a:gd name="T93" fmla="*/ 166 h 846"/>
                    <a:gd name="T94" fmla="*/ 74 w 347"/>
                    <a:gd name="T95" fmla="*/ 182 h 846"/>
                    <a:gd name="T96" fmla="*/ 75 w 347"/>
                    <a:gd name="T97" fmla="*/ 196 h 846"/>
                    <a:gd name="T98" fmla="*/ 76 w 347"/>
                    <a:gd name="T99" fmla="*/ 212 h 846"/>
                    <a:gd name="T100" fmla="*/ 77 w 347"/>
                    <a:gd name="T101" fmla="*/ 226 h 846"/>
                    <a:gd name="T102" fmla="*/ 78 w 347"/>
                    <a:gd name="T103" fmla="*/ 239 h 846"/>
                    <a:gd name="T104" fmla="*/ 78 w 347"/>
                    <a:gd name="T105" fmla="*/ 252 h 846"/>
                    <a:gd name="T106" fmla="*/ 80 w 347"/>
                    <a:gd name="T107" fmla="*/ 264 h 846"/>
                    <a:gd name="T108" fmla="*/ 80 w 347"/>
                    <a:gd name="T109" fmla="*/ 274 h 846"/>
                    <a:gd name="T110" fmla="*/ 78 w 347"/>
                    <a:gd name="T111" fmla="*/ 285 h 846"/>
                    <a:gd name="T112" fmla="*/ 76 w 347"/>
                    <a:gd name="T113" fmla="*/ 292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7" h="846">
                      <a:moveTo>
                        <a:pt x="76" y="292"/>
                      </a:moveTo>
                      <a:lnTo>
                        <a:pt x="52" y="419"/>
                      </a:lnTo>
                      <a:lnTo>
                        <a:pt x="32" y="528"/>
                      </a:lnTo>
                      <a:lnTo>
                        <a:pt x="18" y="621"/>
                      </a:lnTo>
                      <a:lnTo>
                        <a:pt x="7" y="699"/>
                      </a:lnTo>
                      <a:lnTo>
                        <a:pt x="1" y="761"/>
                      </a:lnTo>
                      <a:lnTo>
                        <a:pt x="0" y="805"/>
                      </a:lnTo>
                      <a:lnTo>
                        <a:pt x="3" y="833"/>
                      </a:lnTo>
                      <a:lnTo>
                        <a:pt x="11" y="846"/>
                      </a:lnTo>
                      <a:lnTo>
                        <a:pt x="23" y="843"/>
                      </a:lnTo>
                      <a:lnTo>
                        <a:pt x="41" y="822"/>
                      </a:lnTo>
                      <a:lnTo>
                        <a:pt x="63" y="785"/>
                      </a:lnTo>
                      <a:lnTo>
                        <a:pt x="89" y="732"/>
                      </a:lnTo>
                      <a:lnTo>
                        <a:pt x="121" y="663"/>
                      </a:lnTo>
                      <a:lnTo>
                        <a:pt x="157" y="577"/>
                      </a:lnTo>
                      <a:lnTo>
                        <a:pt x="198" y="476"/>
                      </a:lnTo>
                      <a:lnTo>
                        <a:pt x="244" y="357"/>
                      </a:lnTo>
                      <a:lnTo>
                        <a:pt x="253" y="342"/>
                      </a:lnTo>
                      <a:lnTo>
                        <a:pt x="267" y="322"/>
                      </a:lnTo>
                      <a:lnTo>
                        <a:pt x="286" y="299"/>
                      </a:lnTo>
                      <a:lnTo>
                        <a:pt x="306" y="273"/>
                      </a:lnTo>
                      <a:lnTo>
                        <a:pt x="325" y="246"/>
                      </a:lnTo>
                      <a:lnTo>
                        <a:pt x="338" y="218"/>
                      </a:lnTo>
                      <a:lnTo>
                        <a:pt x="347" y="191"/>
                      </a:lnTo>
                      <a:lnTo>
                        <a:pt x="345" y="166"/>
                      </a:lnTo>
                      <a:lnTo>
                        <a:pt x="334" y="132"/>
                      </a:lnTo>
                      <a:lnTo>
                        <a:pt x="323" y="101"/>
                      </a:lnTo>
                      <a:lnTo>
                        <a:pt x="312" y="74"/>
                      </a:lnTo>
                      <a:lnTo>
                        <a:pt x="302" y="51"/>
                      </a:lnTo>
                      <a:lnTo>
                        <a:pt x="291" y="31"/>
                      </a:lnTo>
                      <a:lnTo>
                        <a:pt x="280" y="17"/>
                      </a:lnTo>
                      <a:lnTo>
                        <a:pt x="268" y="6"/>
                      </a:lnTo>
                      <a:lnTo>
                        <a:pt x="255" y="1"/>
                      </a:lnTo>
                      <a:lnTo>
                        <a:pt x="238" y="0"/>
                      </a:lnTo>
                      <a:lnTo>
                        <a:pt x="220" y="2"/>
                      </a:lnTo>
                      <a:lnTo>
                        <a:pt x="201" y="9"/>
                      </a:lnTo>
                      <a:lnTo>
                        <a:pt x="180" y="19"/>
                      </a:lnTo>
                      <a:lnTo>
                        <a:pt x="158" y="32"/>
                      </a:lnTo>
                      <a:lnTo>
                        <a:pt x="136" y="48"/>
                      </a:lnTo>
                      <a:lnTo>
                        <a:pt x="116" y="64"/>
                      </a:lnTo>
                      <a:lnTo>
                        <a:pt x="94" y="82"/>
                      </a:lnTo>
                      <a:lnTo>
                        <a:pt x="87" y="95"/>
                      </a:lnTo>
                      <a:lnTo>
                        <a:pt x="82" y="108"/>
                      </a:lnTo>
                      <a:lnTo>
                        <a:pt x="78" y="122"/>
                      </a:lnTo>
                      <a:lnTo>
                        <a:pt x="76" y="136"/>
                      </a:lnTo>
                      <a:lnTo>
                        <a:pt x="74" y="152"/>
                      </a:lnTo>
                      <a:lnTo>
                        <a:pt x="74" y="166"/>
                      </a:lnTo>
                      <a:lnTo>
                        <a:pt x="74" y="182"/>
                      </a:lnTo>
                      <a:lnTo>
                        <a:pt x="75" y="196"/>
                      </a:lnTo>
                      <a:lnTo>
                        <a:pt x="76" y="212"/>
                      </a:lnTo>
                      <a:lnTo>
                        <a:pt x="77" y="226"/>
                      </a:lnTo>
                      <a:lnTo>
                        <a:pt x="78" y="239"/>
                      </a:lnTo>
                      <a:lnTo>
                        <a:pt x="78" y="252"/>
                      </a:lnTo>
                      <a:lnTo>
                        <a:pt x="80" y="264"/>
                      </a:lnTo>
                      <a:lnTo>
                        <a:pt x="80" y="274"/>
                      </a:lnTo>
                      <a:lnTo>
                        <a:pt x="78" y="285"/>
                      </a:lnTo>
                      <a:lnTo>
                        <a:pt x="76" y="292"/>
                      </a:lnTo>
                      <a:close/>
                    </a:path>
                  </a:pathLst>
                </a:custGeom>
                <a:solidFill>
                  <a:srgbClr val="FF9966"/>
                </a:solidFill>
                <a:ln w="6350" cmpd="sng">
                  <a:solidFill>
                    <a:schemeClr val="tx1"/>
                  </a:solidFill>
                  <a:round/>
                </a:ln>
              </p:spPr>
              <p:txBody>
                <a:bodyPr/>
                <a:lstStyle/>
                <a:p>
                  <a:endParaRPr lang="en-IN"/>
                </a:p>
              </p:txBody>
            </p:sp>
            <p:sp>
              <p:nvSpPr>
                <p:cNvPr id="59510" name="Freeform 118"/>
                <p:cNvSpPr>
                  <a:spLocks noChangeAspect="1"/>
                </p:cNvSpPr>
                <p:nvPr/>
              </p:nvSpPr>
              <p:spPr bwMode="auto">
                <a:xfrm rot="-1313113">
                  <a:off x="4044" y="2960"/>
                  <a:ext cx="94" cy="39"/>
                </a:xfrm>
                <a:custGeom>
                  <a:avLst/>
                  <a:gdLst>
                    <a:gd name="T0" fmla="*/ 0 w 175"/>
                    <a:gd name="T1" fmla="*/ 0 h 72"/>
                    <a:gd name="T2" fmla="*/ 0 w 175"/>
                    <a:gd name="T3" fmla="*/ 0 h 72"/>
                    <a:gd name="T4" fmla="*/ 17 w 175"/>
                    <a:gd name="T5" fmla="*/ 23 h 72"/>
                    <a:gd name="T6" fmla="*/ 37 w 175"/>
                    <a:gd name="T7" fmla="*/ 43 h 72"/>
                    <a:gd name="T8" fmla="*/ 56 w 175"/>
                    <a:gd name="T9" fmla="*/ 57 h 72"/>
                    <a:gd name="T10" fmla="*/ 77 w 175"/>
                    <a:gd name="T11" fmla="*/ 67 h 72"/>
                    <a:gd name="T12" fmla="*/ 100 w 175"/>
                    <a:gd name="T13" fmla="*/ 72 h 72"/>
                    <a:gd name="T14" fmla="*/ 123 w 175"/>
                    <a:gd name="T15" fmla="*/ 72 h 72"/>
                    <a:gd name="T16" fmla="*/ 148 w 175"/>
                    <a:gd name="T17" fmla="*/ 67 h 72"/>
                    <a:gd name="T18" fmla="*/ 175 w 175"/>
                    <a:gd name="T19" fmla="*/ 5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72">
                      <a:moveTo>
                        <a:pt x="0" y="0"/>
                      </a:moveTo>
                      <a:lnTo>
                        <a:pt x="0" y="0"/>
                      </a:lnTo>
                      <a:lnTo>
                        <a:pt x="17" y="23"/>
                      </a:lnTo>
                      <a:lnTo>
                        <a:pt x="37" y="43"/>
                      </a:lnTo>
                      <a:lnTo>
                        <a:pt x="56" y="57"/>
                      </a:lnTo>
                      <a:lnTo>
                        <a:pt x="77" y="67"/>
                      </a:lnTo>
                      <a:lnTo>
                        <a:pt x="100" y="72"/>
                      </a:lnTo>
                      <a:lnTo>
                        <a:pt x="123" y="72"/>
                      </a:lnTo>
                      <a:lnTo>
                        <a:pt x="148" y="67"/>
                      </a:lnTo>
                      <a:lnTo>
                        <a:pt x="175" y="58"/>
                      </a:lnTo>
                    </a:path>
                  </a:pathLst>
                </a:custGeom>
                <a:noFill/>
                <a:ln w="6350" cmpd="sng">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9511" name="Group 119"/>
              <p:cNvGrpSpPr>
                <a:grpSpLocks noChangeAspect="1"/>
              </p:cNvGrpSpPr>
              <p:nvPr/>
            </p:nvGrpSpPr>
            <p:grpSpPr bwMode="auto">
              <a:xfrm rot="535599">
                <a:off x="3959" y="2989"/>
                <a:ext cx="160" cy="414"/>
                <a:chOff x="3921" y="2828"/>
                <a:chExt cx="176" cy="455"/>
              </a:xfrm>
            </p:grpSpPr>
            <p:sp>
              <p:nvSpPr>
                <p:cNvPr id="59512" name="Freeform 120"/>
                <p:cNvSpPr>
                  <a:spLocks noChangeAspect="1"/>
                </p:cNvSpPr>
                <p:nvPr/>
              </p:nvSpPr>
              <p:spPr bwMode="auto">
                <a:xfrm rot="-717913">
                  <a:off x="3921" y="2828"/>
                  <a:ext cx="176" cy="455"/>
                </a:xfrm>
                <a:custGeom>
                  <a:avLst/>
                  <a:gdLst>
                    <a:gd name="T0" fmla="*/ 64 w 330"/>
                    <a:gd name="T1" fmla="*/ 301 h 863"/>
                    <a:gd name="T2" fmla="*/ 44 w 330"/>
                    <a:gd name="T3" fmla="*/ 429 h 863"/>
                    <a:gd name="T4" fmla="*/ 27 w 330"/>
                    <a:gd name="T5" fmla="*/ 541 h 863"/>
                    <a:gd name="T6" fmla="*/ 13 w 330"/>
                    <a:gd name="T7" fmla="*/ 636 h 863"/>
                    <a:gd name="T8" fmla="*/ 5 w 330"/>
                    <a:gd name="T9" fmla="*/ 715 h 863"/>
                    <a:gd name="T10" fmla="*/ 1 w 330"/>
                    <a:gd name="T11" fmla="*/ 776 h 863"/>
                    <a:gd name="T12" fmla="*/ 0 w 330"/>
                    <a:gd name="T13" fmla="*/ 822 h 863"/>
                    <a:gd name="T14" fmla="*/ 5 w 330"/>
                    <a:gd name="T15" fmla="*/ 850 h 863"/>
                    <a:gd name="T16" fmla="*/ 12 w 330"/>
                    <a:gd name="T17" fmla="*/ 863 h 863"/>
                    <a:gd name="T18" fmla="*/ 25 w 330"/>
                    <a:gd name="T19" fmla="*/ 858 h 863"/>
                    <a:gd name="T20" fmla="*/ 41 w 330"/>
                    <a:gd name="T21" fmla="*/ 837 h 863"/>
                    <a:gd name="T22" fmla="*/ 63 w 330"/>
                    <a:gd name="T23" fmla="*/ 799 h 863"/>
                    <a:gd name="T24" fmla="*/ 88 w 330"/>
                    <a:gd name="T25" fmla="*/ 745 h 863"/>
                    <a:gd name="T26" fmla="*/ 117 w 330"/>
                    <a:gd name="T27" fmla="*/ 675 h 863"/>
                    <a:gd name="T28" fmla="*/ 151 w 330"/>
                    <a:gd name="T29" fmla="*/ 586 h 863"/>
                    <a:gd name="T30" fmla="*/ 190 w 330"/>
                    <a:gd name="T31" fmla="*/ 482 h 863"/>
                    <a:gd name="T32" fmla="*/ 232 w 330"/>
                    <a:gd name="T33" fmla="*/ 361 h 863"/>
                    <a:gd name="T34" fmla="*/ 240 w 330"/>
                    <a:gd name="T35" fmla="*/ 346 h 863"/>
                    <a:gd name="T36" fmla="*/ 254 w 330"/>
                    <a:gd name="T37" fmla="*/ 325 h 863"/>
                    <a:gd name="T38" fmla="*/ 272 w 330"/>
                    <a:gd name="T39" fmla="*/ 300 h 863"/>
                    <a:gd name="T40" fmla="*/ 292 w 330"/>
                    <a:gd name="T41" fmla="*/ 273 h 863"/>
                    <a:gd name="T42" fmla="*/ 310 w 330"/>
                    <a:gd name="T43" fmla="*/ 245 h 863"/>
                    <a:gd name="T44" fmla="*/ 324 w 330"/>
                    <a:gd name="T45" fmla="*/ 217 h 863"/>
                    <a:gd name="T46" fmla="*/ 330 w 330"/>
                    <a:gd name="T47" fmla="*/ 189 h 863"/>
                    <a:gd name="T48" fmla="*/ 328 w 330"/>
                    <a:gd name="T49" fmla="*/ 165 h 863"/>
                    <a:gd name="T50" fmla="*/ 316 w 330"/>
                    <a:gd name="T51" fmla="*/ 131 h 863"/>
                    <a:gd name="T52" fmla="*/ 304 w 330"/>
                    <a:gd name="T53" fmla="*/ 100 h 863"/>
                    <a:gd name="T54" fmla="*/ 293 w 330"/>
                    <a:gd name="T55" fmla="*/ 72 h 863"/>
                    <a:gd name="T56" fmla="*/ 282 w 330"/>
                    <a:gd name="T57" fmla="*/ 49 h 863"/>
                    <a:gd name="T58" fmla="*/ 270 w 330"/>
                    <a:gd name="T59" fmla="*/ 31 h 863"/>
                    <a:gd name="T60" fmla="*/ 259 w 330"/>
                    <a:gd name="T61" fmla="*/ 16 h 863"/>
                    <a:gd name="T62" fmla="*/ 247 w 330"/>
                    <a:gd name="T63" fmla="*/ 6 h 863"/>
                    <a:gd name="T64" fmla="*/ 234 w 330"/>
                    <a:gd name="T65" fmla="*/ 1 h 863"/>
                    <a:gd name="T66" fmla="*/ 218 w 330"/>
                    <a:gd name="T67" fmla="*/ 0 h 863"/>
                    <a:gd name="T68" fmla="*/ 200 w 330"/>
                    <a:gd name="T69" fmla="*/ 3 h 863"/>
                    <a:gd name="T70" fmla="*/ 180 w 330"/>
                    <a:gd name="T71" fmla="*/ 11 h 863"/>
                    <a:gd name="T72" fmla="*/ 160 w 330"/>
                    <a:gd name="T73" fmla="*/ 22 h 863"/>
                    <a:gd name="T74" fmla="*/ 139 w 330"/>
                    <a:gd name="T75" fmla="*/ 36 h 863"/>
                    <a:gd name="T76" fmla="*/ 119 w 330"/>
                    <a:gd name="T77" fmla="*/ 52 h 863"/>
                    <a:gd name="T78" fmla="*/ 97 w 330"/>
                    <a:gd name="T79" fmla="*/ 70 h 863"/>
                    <a:gd name="T80" fmla="*/ 75 w 330"/>
                    <a:gd name="T81" fmla="*/ 88 h 863"/>
                    <a:gd name="T82" fmla="*/ 69 w 330"/>
                    <a:gd name="T83" fmla="*/ 101 h 863"/>
                    <a:gd name="T84" fmla="*/ 64 w 330"/>
                    <a:gd name="T85" fmla="*/ 115 h 863"/>
                    <a:gd name="T86" fmla="*/ 61 w 330"/>
                    <a:gd name="T87" fmla="*/ 130 h 863"/>
                    <a:gd name="T88" fmla="*/ 58 w 330"/>
                    <a:gd name="T89" fmla="*/ 144 h 863"/>
                    <a:gd name="T90" fmla="*/ 58 w 330"/>
                    <a:gd name="T91" fmla="*/ 160 h 863"/>
                    <a:gd name="T92" fmla="*/ 57 w 330"/>
                    <a:gd name="T93" fmla="*/ 175 h 863"/>
                    <a:gd name="T94" fmla="*/ 58 w 330"/>
                    <a:gd name="T95" fmla="*/ 189 h 863"/>
                    <a:gd name="T96" fmla="*/ 59 w 330"/>
                    <a:gd name="T97" fmla="*/ 205 h 863"/>
                    <a:gd name="T98" fmla="*/ 61 w 330"/>
                    <a:gd name="T99" fmla="*/ 219 h 863"/>
                    <a:gd name="T100" fmla="*/ 62 w 330"/>
                    <a:gd name="T101" fmla="*/ 234 h 863"/>
                    <a:gd name="T102" fmla="*/ 64 w 330"/>
                    <a:gd name="T103" fmla="*/ 248 h 863"/>
                    <a:gd name="T104" fmla="*/ 65 w 330"/>
                    <a:gd name="T105" fmla="*/ 261 h 863"/>
                    <a:gd name="T106" fmla="*/ 65 w 330"/>
                    <a:gd name="T107" fmla="*/ 273 h 863"/>
                    <a:gd name="T108" fmla="*/ 67 w 330"/>
                    <a:gd name="T109" fmla="*/ 283 h 863"/>
                    <a:gd name="T110" fmla="*/ 65 w 330"/>
                    <a:gd name="T111" fmla="*/ 293 h 863"/>
                    <a:gd name="T112" fmla="*/ 64 w 330"/>
                    <a:gd name="T113" fmla="*/ 301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0" h="863">
                      <a:moveTo>
                        <a:pt x="64" y="301"/>
                      </a:moveTo>
                      <a:lnTo>
                        <a:pt x="44" y="429"/>
                      </a:lnTo>
                      <a:lnTo>
                        <a:pt x="27" y="541"/>
                      </a:lnTo>
                      <a:lnTo>
                        <a:pt x="13" y="636"/>
                      </a:lnTo>
                      <a:lnTo>
                        <a:pt x="5" y="715"/>
                      </a:lnTo>
                      <a:lnTo>
                        <a:pt x="1" y="776"/>
                      </a:lnTo>
                      <a:lnTo>
                        <a:pt x="0" y="822"/>
                      </a:lnTo>
                      <a:lnTo>
                        <a:pt x="5" y="850"/>
                      </a:lnTo>
                      <a:lnTo>
                        <a:pt x="12" y="863"/>
                      </a:lnTo>
                      <a:lnTo>
                        <a:pt x="25" y="858"/>
                      </a:lnTo>
                      <a:lnTo>
                        <a:pt x="41" y="837"/>
                      </a:lnTo>
                      <a:lnTo>
                        <a:pt x="63" y="799"/>
                      </a:lnTo>
                      <a:lnTo>
                        <a:pt x="88" y="745"/>
                      </a:lnTo>
                      <a:lnTo>
                        <a:pt x="117" y="675"/>
                      </a:lnTo>
                      <a:lnTo>
                        <a:pt x="151" y="586"/>
                      </a:lnTo>
                      <a:lnTo>
                        <a:pt x="190" y="482"/>
                      </a:lnTo>
                      <a:lnTo>
                        <a:pt x="232" y="361"/>
                      </a:lnTo>
                      <a:lnTo>
                        <a:pt x="240" y="346"/>
                      </a:lnTo>
                      <a:lnTo>
                        <a:pt x="254" y="325"/>
                      </a:lnTo>
                      <a:lnTo>
                        <a:pt x="272" y="300"/>
                      </a:lnTo>
                      <a:lnTo>
                        <a:pt x="292" y="273"/>
                      </a:lnTo>
                      <a:lnTo>
                        <a:pt x="310" y="245"/>
                      </a:lnTo>
                      <a:lnTo>
                        <a:pt x="324" y="217"/>
                      </a:lnTo>
                      <a:lnTo>
                        <a:pt x="330" y="189"/>
                      </a:lnTo>
                      <a:lnTo>
                        <a:pt x="328" y="165"/>
                      </a:lnTo>
                      <a:lnTo>
                        <a:pt x="316" y="131"/>
                      </a:lnTo>
                      <a:lnTo>
                        <a:pt x="304" y="100"/>
                      </a:lnTo>
                      <a:lnTo>
                        <a:pt x="293" y="72"/>
                      </a:lnTo>
                      <a:lnTo>
                        <a:pt x="282" y="49"/>
                      </a:lnTo>
                      <a:lnTo>
                        <a:pt x="270" y="31"/>
                      </a:lnTo>
                      <a:lnTo>
                        <a:pt x="259" y="16"/>
                      </a:lnTo>
                      <a:lnTo>
                        <a:pt x="247" y="6"/>
                      </a:lnTo>
                      <a:lnTo>
                        <a:pt x="234" y="1"/>
                      </a:lnTo>
                      <a:lnTo>
                        <a:pt x="218" y="0"/>
                      </a:lnTo>
                      <a:lnTo>
                        <a:pt x="200" y="3"/>
                      </a:lnTo>
                      <a:lnTo>
                        <a:pt x="180" y="11"/>
                      </a:lnTo>
                      <a:lnTo>
                        <a:pt x="160" y="22"/>
                      </a:lnTo>
                      <a:lnTo>
                        <a:pt x="139" y="36"/>
                      </a:lnTo>
                      <a:lnTo>
                        <a:pt x="119" y="52"/>
                      </a:lnTo>
                      <a:lnTo>
                        <a:pt x="97" y="70"/>
                      </a:lnTo>
                      <a:lnTo>
                        <a:pt x="75" y="88"/>
                      </a:lnTo>
                      <a:lnTo>
                        <a:pt x="69" y="101"/>
                      </a:lnTo>
                      <a:lnTo>
                        <a:pt x="64" y="115"/>
                      </a:lnTo>
                      <a:lnTo>
                        <a:pt x="61" y="130"/>
                      </a:lnTo>
                      <a:lnTo>
                        <a:pt x="58" y="144"/>
                      </a:lnTo>
                      <a:lnTo>
                        <a:pt x="58" y="160"/>
                      </a:lnTo>
                      <a:lnTo>
                        <a:pt x="57" y="175"/>
                      </a:lnTo>
                      <a:lnTo>
                        <a:pt x="58" y="189"/>
                      </a:lnTo>
                      <a:lnTo>
                        <a:pt x="59" y="205"/>
                      </a:lnTo>
                      <a:lnTo>
                        <a:pt x="61" y="219"/>
                      </a:lnTo>
                      <a:lnTo>
                        <a:pt x="62" y="234"/>
                      </a:lnTo>
                      <a:lnTo>
                        <a:pt x="64" y="248"/>
                      </a:lnTo>
                      <a:lnTo>
                        <a:pt x="65" y="261"/>
                      </a:lnTo>
                      <a:lnTo>
                        <a:pt x="65" y="273"/>
                      </a:lnTo>
                      <a:lnTo>
                        <a:pt x="67" y="283"/>
                      </a:lnTo>
                      <a:lnTo>
                        <a:pt x="65" y="293"/>
                      </a:lnTo>
                      <a:lnTo>
                        <a:pt x="64" y="301"/>
                      </a:lnTo>
                      <a:close/>
                    </a:path>
                  </a:pathLst>
                </a:custGeom>
                <a:solidFill>
                  <a:srgbClr val="FF9966"/>
                </a:solidFill>
                <a:ln w="3175" cmpd="sng">
                  <a:solidFill>
                    <a:schemeClr val="tx1"/>
                  </a:solidFill>
                  <a:round/>
                </a:ln>
              </p:spPr>
              <p:txBody>
                <a:bodyPr/>
                <a:lstStyle/>
                <a:p>
                  <a:endParaRPr lang="en-IN"/>
                </a:p>
              </p:txBody>
            </p:sp>
            <p:sp>
              <p:nvSpPr>
                <p:cNvPr id="59513" name="Freeform 121"/>
                <p:cNvSpPr>
                  <a:spLocks noChangeAspect="1"/>
                </p:cNvSpPr>
                <p:nvPr/>
              </p:nvSpPr>
              <p:spPr bwMode="auto">
                <a:xfrm rot="-717913">
                  <a:off x="3943" y="2986"/>
                  <a:ext cx="92" cy="37"/>
                </a:xfrm>
                <a:custGeom>
                  <a:avLst/>
                  <a:gdLst>
                    <a:gd name="T0" fmla="*/ 0 w 171"/>
                    <a:gd name="T1" fmla="*/ 0 h 69"/>
                    <a:gd name="T2" fmla="*/ 0 w 171"/>
                    <a:gd name="T3" fmla="*/ 0 h 69"/>
                    <a:gd name="T4" fmla="*/ 17 w 171"/>
                    <a:gd name="T5" fmla="*/ 24 h 69"/>
                    <a:gd name="T6" fmla="*/ 36 w 171"/>
                    <a:gd name="T7" fmla="*/ 42 h 69"/>
                    <a:gd name="T8" fmla="*/ 55 w 171"/>
                    <a:gd name="T9" fmla="*/ 56 h 69"/>
                    <a:gd name="T10" fmla="*/ 76 w 171"/>
                    <a:gd name="T11" fmla="*/ 66 h 69"/>
                    <a:gd name="T12" fmla="*/ 98 w 171"/>
                    <a:gd name="T13" fmla="*/ 69 h 69"/>
                    <a:gd name="T14" fmla="*/ 122 w 171"/>
                    <a:gd name="T15" fmla="*/ 68 h 69"/>
                    <a:gd name="T16" fmla="*/ 146 w 171"/>
                    <a:gd name="T17" fmla="*/ 63 h 69"/>
                    <a:gd name="T18" fmla="*/ 171 w 171"/>
                    <a:gd name="T1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69">
                      <a:moveTo>
                        <a:pt x="0" y="0"/>
                      </a:moveTo>
                      <a:lnTo>
                        <a:pt x="0" y="0"/>
                      </a:lnTo>
                      <a:lnTo>
                        <a:pt x="17" y="24"/>
                      </a:lnTo>
                      <a:lnTo>
                        <a:pt x="36" y="42"/>
                      </a:lnTo>
                      <a:lnTo>
                        <a:pt x="55" y="56"/>
                      </a:lnTo>
                      <a:lnTo>
                        <a:pt x="76" y="66"/>
                      </a:lnTo>
                      <a:lnTo>
                        <a:pt x="98" y="69"/>
                      </a:lnTo>
                      <a:lnTo>
                        <a:pt x="122" y="68"/>
                      </a:lnTo>
                      <a:lnTo>
                        <a:pt x="146" y="63"/>
                      </a:lnTo>
                      <a:lnTo>
                        <a:pt x="171" y="53"/>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59514" name="Group 122"/>
              <p:cNvGrpSpPr>
                <a:grpSpLocks noChangeAspect="1"/>
              </p:cNvGrpSpPr>
              <p:nvPr/>
            </p:nvGrpSpPr>
            <p:grpSpPr bwMode="auto">
              <a:xfrm rot="144854">
                <a:off x="4188" y="3020"/>
                <a:ext cx="169" cy="401"/>
                <a:chOff x="4123" y="2825"/>
                <a:chExt cx="186" cy="440"/>
              </a:xfrm>
            </p:grpSpPr>
            <p:sp>
              <p:nvSpPr>
                <p:cNvPr id="59515" name="Freeform 123"/>
                <p:cNvSpPr>
                  <a:spLocks noChangeAspect="1"/>
                </p:cNvSpPr>
                <p:nvPr/>
              </p:nvSpPr>
              <p:spPr bwMode="auto">
                <a:xfrm rot="49981">
                  <a:off x="4123" y="2825"/>
                  <a:ext cx="186" cy="440"/>
                </a:xfrm>
                <a:custGeom>
                  <a:avLst/>
                  <a:gdLst>
                    <a:gd name="T0" fmla="*/ 263 w 346"/>
                    <a:gd name="T1" fmla="*/ 312 h 837"/>
                    <a:gd name="T2" fmla="*/ 278 w 346"/>
                    <a:gd name="T3" fmla="*/ 290 h 837"/>
                    <a:gd name="T4" fmla="*/ 296 w 346"/>
                    <a:gd name="T5" fmla="*/ 263 h 837"/>
                    <a:gd name="T6" fmla="*/ 316 w 346"/>
                    <a:gd name="T7" fmla="*/ 233 h 837"/>
                    <a:gd name="T8" fmla="*/ 332 w 346"/>
                    <a:gd name="T9" fmla="*/ 202 h 837"/>
                    <a:gd name="T10" fmla="*/ 342 w 346"/>
                    <a:gd name="T11" fmla="*/ 169 h 837"/>
                    <a:gd name="T12" fmla="*/ 346 w 346"/>
                    <a:gd name="T13" fmla="*/ 139 h 837"/>
                    <a:gd name="T14" fmla="*/ 340 w 346"/>
                    <a:gd name="T15" fmla="*/ 111 h 837"/>
                    <a:gd name="T16" fmla="*/ 323 w 346"/>
                    <a:gd name="T17" fmla="*/ 77 h 837"/>
                    <a:gd name="T18" fmla="*/ 310 w 346"/>
                    <a:gd name="T19" fmla="*/ 47 h 837"/>
                    <a:gd name="T20" fmla="*/ 299 w 346"/>
                    <a:gd name="T21" fmla="*/ 29 h 837"/>
                    <a:gd name="T22" fmla="*/ 288 w 346"/>
                    <a:gd name="T23" fmla="*/ 13 h 837"/>
                    <a:gd name="T24" fmla="*/ 271 w 346"/>
                    <a:gd name="T25" fmla="*/ 0 h 837"/>
                    <a:gd name="T26" fmla="*/ 238 w 346"/>
                    <a:gd name="T27" fmla="*/ 6 h 837"/>
                    <a:gd name="T28" fmla="*/ 196 w 346"/>
                    <a:gd name="T29" fmla="*/ 28 h 837"/>
                    <a:gd name="T30" fmla="*/ 149 w 346"/>
                    <a:gd name="T31" fmla="*/ 63 h 837"/>
                    <a:gd name="T32" fmla="*/ 119 w 346"/>
                    <a:gd name="T33" fmla="*/ 100 h 837"/>
                    <a:gd name="T34" fmla="*/ 113 w 346"/>
                    <a:gd name="T35" fmla="*/ 149 h 837"/>
                    <a:gd name="T36" fmla="*/ 111 w 346"/>
                    <a:gd name="T37" fmla="*/ 202 h 837"/>
                    <a:gd name="T38" fmla="*/ 109 w 346"/>
                    <a:gd name="T39" fmla="*/ 244 h 837"/>
                    <a:gd name="T40" fmla="*/ 98 w 346"/>
                    <a:gd name="T41" fmla="*/ 279 h 837"/>
                    <a:gd name="T42" fmla="*/ 84 w 346"/>
                    <a:gd name="T43" fmla="*/ 325 h 837"/>
                    <a:gd name="T44" fmla="*/ 69 w 346"/>
                    <a:gd name="T45" fmla="*/ 374 h 837"/>
                    <a:gd name="T46" fmla="*/ 56 w 346"/>
                    <a:gd name="T47" fmla="*/ 422 h 837"/>
                    <a:gd name="T48" fmla="*/ 42 w 346"/>
                    <a:gd name="T49" fmla="*/ 469 h 837"/>
                    <a:gd name="T50" fmla="*/ 32 w 346"/>
                    <a:gd name="T51" fmla="*/ 513 h 837"/>
                    <a:gd name="T52" fmla="*/ 24 w 346"/>
                    <a:gd name="T53" fmla="*/ 554 h 837"/>
                    <a:gd name="T54" fmla="*/ 19 w 346"/>
                    <a:gd name="T55" fmla="*/ 591 h 837"/>
                    <a:gd name="T56" fmla="*/ 19 w 346"/>
                    <a:gd name="T57" fmla="*/ 622 h 837"/>
                    <a:gd name="T58" fmla="*/ 17 w 346"/>
                    <a:gd name="T59" fmla="*/ 656 h 837"/>
                    <a:gd name="T60" fmla="*/ 13 w 346"/>
                    <a:gd name="T61" fmla="*/ 688 h 837"/>
                    <a:gd name="T62" fmla="*/ 9 w 346"/>
                    <a:gd name="T63" fmla="*/ 716 h 837"/>
                    <a:gd name="T64" fmla="*/ 4 w 346"/>
                    <a:gd name="T65" fmla="*/ 743 h 837"/>
                    <a:gd name="T66" fmla="*/ 0 w 346"/>
                    <a:gd name="T67" fmla="*/ 770 h 837"/>
                    <a:gd name="T68" fmla="*/ 1 w 346"/>
                    <a:gd name="T69" fmla="*/ 792 h 837"/>
                    <a:gd name="T70" fmla="*/ 3 w 346"/>
                    <a:gd name="T71" fmla="*/ 809 h 837"/>
                    <a:gd name="T72" fmla="*/ 6 w 346"/>
                    <a:gd name="T73" fmla="*/ 827 h 837"/>
                    <a:gd name="T74" fmla="*/ 15 w 346"/>
                    <a:gd name="T75" fmla="*/ 837 h 837"/>
                    <a:gd name="T76" fmla="*/ 27 w 346"/>
                    <a:gd name="T77" fmla="*/ 829 h 837"/>
                    <a:gd name="T78" fmla="*/ 45 w 346"/>
                    <a:gd name="T79" fmla="*/ 805 h 837"/>
                    <a:gd name="T80" fmla="*/ 67 w 346"/>
                    <a:gd name="T81" fmla="*/ 768 h 837"/>
                    <a:gd name="T82" fmla="*/ 93 w 346"/>
                    <a:gd name="T83" fmla="*/ 714 h 837"/>
                    <a:gd name="T84" fmla="*/ 125 w 346"/>
                    <a:gd name="T85" fmla="*/ 648 h 837"/>
                    <a:gd name="T86" fmla="*/ 161 w 346"/>
                    <a:gd name="T87" fmla="*/ 570 h 837"/>
                    <a:gd name="T88" fmla="*/ 190 w 346"/>
                    <a:gd name="T89" fmla="*/ 504 h 837"/>
                    <a:gd name="T90" fmla="*/ 212 w 346"/>
                    <a:gd name="T91" fmla="*/ 456 h 837"/>
                    <a:gd name="T92" fmla="*/ 232 w 346"/>
                    <a:gd name="T93" fmla="*/ 403 h 837"/>
                    <a:gd name="T94" fmla="*/ 249 w 346"/>
                    <a:gd name="T95" fmla="*/ 34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6" h="837">
                      <a:moveTo>
                        <a:pt x="257" y="322"/>
                      </a:moveTo>
                      <a:lnTo>
                        <a:pt x="263" y="312"/>
                      </a:lnTo>
                      <a:lnTo>
                        <a:pt x="270" y="302"/>
                      </a:lnTo>
                      <a:lnTo>
                        <a:pt x="278" y="290"/>
                      </a:lnTo>
                      <a:lnTo>
                        <a:pt x="287" y="277"/>
                      </a:lnTo>
                      <a:lnTo>
                        <a:pt x="296" y="263"/>
                      </a:lnTo>
                      <a:lnTo>
                        <a:pt x="306" y="249"/>
                      </a:lnTo>
                      <a:lnTo>
                        <a:pt x="316" y="233"/>
                      </a:lnTo>
                      <a:lnTo>
                        <a:pt x="324" y="218"/>
                      </a:lnTo>
                      <a:lnTo>
                        <a:pt x="332" y="202"/>
                      </a:lnTo>
                      <a:lnTo>
                        <a:pt x="338" y="185"/>
                      </a:lnTo>
                      <a:lnTo>
                        <a:pt x="342" y="169"/>
                      </a:lnTo>
                      <a:lnTo>
                        <a:pt x="346" y="154"/>
                      </a:lnTo>
                      <a:lnTo>
                        <a:pt x="346" y="139"/>
                      </a:lnTo>
                      <a:lnTo>
                        <a:pt x="345" y="124"/>
                      </a:lnTo>
                      <a:lnTo>
                        <a:pt x="340" y="111"/>
                      </a:lnTo>
                      <a:lnTo>
                        <a:pt x="332" y="98"/>
                      </a:lnTo>
                      <a:lnTo>
                        <a:pt x="323" y="77"/>
                      </a:lnTo>
                      <a:lnTo>
                        <a:pt x="316" y="60"/>
                      </a:lnTo>
                      <a:lnTo>
                        <a:pt x="310" y="47"/>
                      </a:lnTo>
                      <a:lnTo>
                        <a:pt x="305" y="37"/>
                      </a:lnTo>
                      <a:lnTo>
                        <a:pt x="299" y="29"/>
                      </a:lnTo>
                      <a:lnTo>
                        <a:pt x="294" y="21"/>
                      </a:lnTo>
                      <a:lnTo>
                        <a:pt x="288" y="13"/>
                      </a:lnTo>
                      <a:lnTo>
                        <a:pt x="281" y="6"/>
                      </a:lnTo>
                      <a:lnTo>
                        <a:pt x="271" y="0"/>
                      </a:lnTo>
                      <a:lnTo>
                        <a:pt x="257" y="0"/>
                      </a:lnTo>
                      <a:lnTo>
                        <a:pt x="238" y="6"/>
                      </a:lnTo>
                      <a:lnTo>
                        <a:pt x="219" y="15"/>
                      </a:lnTo>
                      <a:lnTo>
                        <a:pt x="196" y="28"/>
                      </a:lnTo>
                      <a:lnTo>
                        <a:pt x="173" y="45"/>
                      </a:lnTo>
                      <a:lnTo>
                        <a:pt x="149" y="63"/>
                      </a:lnTo>
                      <a:lnTo>
                        <a:pt x="126" y="82"/>
                      </a:lnTo>
                      <a:lnTo>
                        <a:pt x="119" y="100"/>
                      </a:lnTo>
                      <a:lnTo>
                        <a:pt x="115" y="123"/>
                      </a:lnTo>
                      <a:lnTo>
                        <a:pt x="113" y="149"/>
                      </a:lnTo>
                      <a:lnTo>
                        <a:pt x="111" y="176"/>
                      </a:lnTo>
                      <a:lnTo>
                        <a:pt x="111" y="202"/>
                      </a:lnTo>
                      <a:lnTo>
                        <a:pt x="110" y="225"/>
                      </a:lnTo>
                      <a:lnTo>
                        <a:pt x="109" y="244"/>
                      </a:lnTo>
                      <a:lnTo>
                        <a:pt x="105" y="255"/>
                      </a:lnTo>
                      <a:lnTo>
                        <a:pt x="98" y="279"/>
                      </a:lnTo>
                      <a:lnTo>
                        <a:pt x="91" y="302"/>
                      </a:lnTo>
                      <a:lnTo>
                        <a:pt x="84" y="325"/>
                      </a:lnTo>
                      <a:lnTo>
                        <a:pt x="76" y="350"/>
                      </a:lnTo>
                      <a:lnTo>
                        <a:pt x="69" y="374"/>
                      </a:lnTo>
                      <a:lnTo>
                        <a:pt x="62" y="398"/>
                      </a:lnTo>
                      <a:lnTo>
                        <a:pt x="56" y="422"/>
                      </a:lnTo>
                      <a:lnTo>
                        <a:pt x="48" y="445"/>
                      </a:lnTo>
                      <a:lnTo>
                        <a:pt x="42" y="469"/>
                      </a:lnTo>
                      <a:lnTo>
                        <a:pt x="38" y="491"/>
                      </a:lnTo>
                      <a:lnTo>
                        <a:pt x="32" y="513"/>
                      </a:lnTo>
                      <a:lnTo>
                        <a:pt x="28" y="534"/>
                      </a:lnTo>
                      <a:lnTo>
                        <a:pt x="24" y="554"/>
                      </a:lnTo>
                      <a:lnTo>
                        <a:pt x="22" y="573"/>
                      </a:lnTo>
                      <a:lnTo>
                        <a:pt x="19" y="591"/>
                      </a:lnTo>
                      <a:lnTo>
                        <a:pt x="19" y="606"/>
                      </a:lnTo>
                      <a:lnTo>
                        <a:pt x="19" y="622"/>
                      </a:lnTo>
                      <a:lnTo>
                        <a:pt x="18" y="639"/>
                      </a:lnTo>
                      <a:lnTo>
                        <a:pt x="17" y="656"/>
                      </a:lnTo>
                      <a:lnTo>
                        <a:pt x="15" y="671"/>
                      </a:lnTo>
                      <a:lnTo>
                        <a:pt x="13" y="688"/>
                      </a:lnTo>
                      <a:lnTo>
                        <a:pt x="11" y="703"/>
                      </a:lnTo>
                      <a:lnTo>
                        <a:pt x="9" y="716"/>
                      </a:lnTo>
                      <a:lnTo>
                        <a:pt x="6" y="726"/>
                      </a:lnTo>
                      <a:lnTo>
                        <a:pt x="4" y="743"/>
                      </a:lnTo>
                      <a:lnTo>
                        <a:pt x="1" y="757"/>
                      </a:lnTo>
                      <a:lnTo>
                        <a:pt x="0" y="770"/>
                      </a:lnTo>
                      <a:lnTo>
                        <a:pt x="0" y="782"/>
                      </a:lnTo>
                      <a:lnTo>
                        <a:pt x="1" y="792"/>
                      </a:lnTo>
                      <a:lnTo>
                        <a:pt x="1" y="801"/>
                      </a:lnTo>
                      <a:lnTo>
                        <a:pt x="3" y="809"/>
                      </a:lnTo>
                      <a:lnTo>
                        <a:pt x="4" y="816"/>
                      </a:lnTo>
                      <a:lnTo>
                        <a:pt x="6" y="827"/>
                      </a:lnTo>
                      <a:lnTo>
                        <a:pt x="10" y="834"/>
                      </a:lnTo>
                      <a:lnTo>
                        <a:pt x="15" y="837"/>
                      </a:lnTo>
                      <a:lnTo>
                        <a:pt x="21" y="835"/>
                      </a:lnTo>
                      <a:lnTo>
                        <a:pt x="27" y="829"/>
                      </a:lnTo>
                      <a:lnTo>
                        <a:pt x="35" y="820"/>
                      </a:lnTo>
                      <a:lnTo>
                        <a:pt x="45" y="805"/>
                      </a:lnTo>
                      <a:lnTo>
                        <a:pt x="56" y="788"/>
                      </a:lnTo>
                      <a:lnTo>
                        <a:pt x="67" y="768"/>
                      </a:lnTo>
                      <a:lnTo>
                        <a:pt x="80" y="743"/>
                      </a:lnTo>
                      <a:lnTo>
                        <a:pt x="93" y="714"/>
                      </a:lnTo>
                      <a:lnTo>
                        <a:pt x="109" y="683"/>
                      </a:lnTo>
                      <a:lnTo>
                        <a:pt x="125" y="648"/>
                      </a:lnTo>
                      <a:lnTo>
                        <a:pt x="143" y="610"/>
                      </a:lnTo>
                      <a:lnTo>
                        <a:pt x="161" y="570"/>
                      </a:lnTo>
                      <a:lnTo>
                        <a:pt x="180" y="526"/>
                      </a:lnTo>
                      <a:lnTo>
                        <a:pt x="190" y="504"/>
                      </a:lnTo>
                      <a:lnTo>
                        <a:pt x="201" y="480"/>
                      </a:lnTo>
                      <a:lnTo>
                        <a:pt x="212" y="456"/>
                      </a:lnTo>
                      <a:lnTo>
                        <a:pt x="223" y="430"/>
                      </a:lnTo>
                      <a:lnTo>
                        <a:pt x="232" y="403"/>
                      </a:lnTo>
                      <a:lnTo>
                        <a:pt x="242" y="376"/>
                      </a:lnTo>
                      <a:lnTo>
                        <a:pt x="249" y="349"/>
                      </a:lnTo>
                      <a:lnTo>
                        <a:pt x="257" y="322"/>
                      </a:lnTo>
                      <a:close/>
                    </a:path>
                  </a:pathLst>
                </a:custGeom>
                <a:solidFill>
                  <a:srgbClr val="FF9966"/>
                </a:solidFill>
                <a:ln w="3175" cmpd="sng">
                  <a:solidFill>
                    <a:schemeClr val="tx1"/>
                  </a:solidFill>
                  <a:round/>
                </a:ln>
              </p:spPr>
              <p:txBody>
                <a:bodyPr/>
                <a:lstStyle/>
                <a:p>
                  <a:endParaRPr lang="en-IN"/>
                </a:p>
              </p:txBody>
            </p:sp>
            <p:sp>
              <p:nvSpPr>
                <p:cNvPr id="59516" name="Freeform 124"/>
                <p:cNvSpPr>
                  <a:spLocks noChangeAspect="1"/>
                </p:cNvSpPr>
                <p:nvPr/>
              </p:nvSpPr>
              <p:spPr bwMode="auto">
                <a:xfrm rot="7773">
                  <a:off x="4181" y="2950"/>
                  <a:ext cx="90" cy="50"/>
                </a:xfrm>
                <a:custGeom>
                  <a:avLst/>
                  <a:gdLst>
                    <a:gd name="T0" fmla="*/ 0 w 166"/>
                    <a:gd name="T1" fmla="*/ 0 h 95"/>
                    <a:gd name="T2" fmla="*/ 0 w 166"/>
                    <a:gd name="T3" fmla="*/ 0 h 95"/>
                    <a:gd name="T4" fmla="*/ 6 w 166"/>
                    <a:gd name="T5" fmla="*/ 11 h 95"/>
                    <a:gd name="T6" fmla="*/ 10 w 166"/>
                    <a:gd name="T7" fmla="*/ 22 h 95"/>
                    <a:gd name="T8" fmla="*/ 16 w 166"/>
                    <a:gd name="T9" fmla="*/ 35 h 95"/>
                    <a:gd name="T10" fmla="*/ 25 w 166"/>
                    <a:gd name="T11" fmla="*/ 50 h 95"/>
                    <a:gd name="T12" fmla="*/ 35 w 166"/>
                    <a:gd name="T13" fmla="*/ 63 h 95"/>
                    <a:gd name="T14" fmla="*/ 48 w 166"/>
                    <a:gd name="T15" fmla="*/ 74 h 95"/>
                    <a:gd name="T16" fmla="*/ 65 w 166"/>
                    <a:gd name="T17" fmla="*/ 85 h 95"/>
                    <a:gd name="T18" fmla="*/ 88 w 166"/>
                    <a:gd name="T19" fmla="*/ 92 h 95"/>
                    <a:gd name="T20" fmla="*/ 88 w 166"/>
                    <a:gd name="T21" fmla="*/ 92 h 95"/>
                    <a:gd name="T22" fmla="*/ 96 w 166"/>
                    <a:gd name="T23" fmla="*/ 94 h 95"/>
                    <a:gd name="T24" fmla="*/ 106 w 166"/>
                    <a:gd name="T25" fmla="*/ 95 h 95"/>
                    <a:gd name="T26" fmla="*/ 116 w 166"/>
                    <a:gd name="T27" fmla="*/ 95 h 95"/>
                    <a:gd name="T28" fmla="*/ 125 w 166"/>
                    <a:gd name="T29" fmla="*/ 94 h 95"/>
                    <a:gd name="T30" fmla="*/ 136 w 166"/>
                    <a:gd name="T31" fmla="*/ 91 h 95"/>
                    <a:gd name="T32" fmla="*/ 147 w 166"/>
                    <a:gd name="T33" fmla="*/ 87 h 95"/>
                    <a:gd name="T34" fmla="*/ 157 w 166"/>
                    <a:gd name="T35" fmla="*/ 83 h 95"/>
                    <a:gd name="T36" fmla="*/ 166 w 166"/>
                    <a:gd name="T37"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95">
                      <a:moveTo>
                        <a:pt x="0" y="0"/>
                      </a:moveTo>
                      <a:lnTo>
                        <a:pt x="0" y="0"/>
                      </a:lnTo>
                      <a:lnTo>
                        <a:pt x="6" y="11"/>
                      </a:lnTo>
                      <a:lnTo>
                        <a:pt x="10" y="22"/>
                      </a:lnTo>
                      <a:lnTo>
                        <a:pt x="16" y="35"/>
                      </a:lnTo>
                      <a:lnTo>
                        <a:pt x="25" y="50"/>
                      </a:lnTo>
                      <a:lnTo>
                        <a:pt x="35" y="63"/>
                      </a:lnTo>
                      <a:lnTo>
                        <a:pt x="48" y="74"/>
                      </a:lnTo>
                      <a:lnTo>
                        <a:pt x="65" y="85"/>
                      </a:lnTo>
                      <a:lnTo>
                        <a:pt x="88" y="92"/>
                      </a:lnTo>
                      <a:lnTo>
                        <a:pt x="88" y="92"/>
                      </a:lnTo>
                      <a:lnTo>
                        <a:pt x="96" y="94"/>
                      </a:lnTo>
                      <a:lnTo>
                        <a:pt x="106" y="95"/>
                      </a:lnTo>
                      <a:lnTo>
                        <a:pt x="116" y="95"/>
                      </a:lnTo>
                      <a:lnTo>
                        <a:pt x="125" y="94"/>
                      </a:lnTo>
                      <a:lnTo>
                        <a:pt x="136" y="91"/>
                      </a:lnTo>
                      <a:lnTo>
                        <a:pt x="147" y="87"/>
                      </a:lnTo>
                      <a:lnTo>
                        <a:pt x="157" y="83"/>
                      </a:lnTo>
                      <a:lnTo>
                        <a:pt x="166" y="7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sp>
          <p:nvSpPr>
            <p:cNvPr id="59517" name="Freeform 125"/>
            <p:cNvSpPr>
              <a:spLocks noChangeAspect="1"/>
            </p:cNvSpPr>
            <p:nvPr/>
          </p:nvSpPr>
          <p:spPr bwMode="auto">
            <a:xfrm>
              <a:off x="2729" y="2286"/>
              <a:ext cx="1684" cy="1572"/>
            </a:xfrm>
            <a:custGeom>
              <a:avLst/>
              <a:gdLst>
                <a:gd name="T0" fmla="*/ 699 w 1851"/>
                <a:gd name="T1" fmla="*/ 119 h 1728"/>
                <a:gd name="T2" fmla="*/ 601 w 1851"/>
                <a:gd name="T3" fmla="*/ 391 h 1728"/>
                <a:gd name="T4" fmla="*/ 336 w 1851"/>
                <a:gd name="T5" fmla="*/ 348 h 1728"/>
                <a:gd name="T6" fmla="*/ 236 w 1851"/>
                <a:gd name="T7" fmla="*/ 79 h 1728"/>
                <a:gd name="T8" fmla="*/ 20 w 1851"/>
                <a:gd name="T9" fmla="*/ 172 h 1728"/>
                <a:gd name="T10" fmla="*/ 122 w 1851"/>
                <a:gd name="T11" fmla="*/ 469 h 1728"/>
                <a:gd name="T12" fmla="*/ 207 w 1851"/>
                <a:gd name="T13" fmla="*/ 736 h 1728"/>
                <a:gd name="T14" fmla="*/ 239 w 1851"/>
                <a:gd name="T15" fmla="*/ 1109 h 1728"/>
                <a:gd name="T16" fmla="*/ 410 w 1851"/>
                <a:gd name="T17" fmla="*/ 1322 h 1728"/>
                <a:gd name="T18" fmla="*/ 740 w 1851"/>
                <a:gd name="T19" fmla="*/ 1386 h 1728"/>
                <a:gd name="T20" fmla="*/ 1455 w 1851"/>
                <a:gd name="T21" fmla="*/ 1696 h 1728"/>
                <a:gd name="T22" fmla="*/ 1775 w 1851"/>
                <a:gd name="T23" fmla="*/ 1632 h 1728"/>
                <a:gd name="T24" fmla="*/ 1732 w 1851"/>
                <a:gd name="T25" fmla="*/ 1301 h 1728"/>
                <a:gd name="T26" fmla="*/ 1845 w 1851"/>
                <a:gd name="T27" fmla="*/ 1048 h 1728"/>
                <a:gd name="T28" fmla="*/ 1791 w 1851"/>
                <a:gd name="T29" fmla="*/ 1027 h 1728"/>
                <a:gd name="T30" fmla="*/ 1743 w 1851"/>
                <a:gd name="T31" fmla="*/ 991 h 1728"/>
                <a:gd name="T32" fmla="*/ 1656 w 1851"/>
                <a:gd name="T33" fmla="*/ 952 h 1728"/>
                <a:gd name="T34" fmla="*/ 1503 w 1851"/>
                <a:gd name="T35" fmla="*/ 943 h 1728"/>
                <a:gd name="T36" fmla="*/ 1368 w 1851"/>
                <a:gd name="T37" fmla="*/ 928 h 1728"/>
                <a:gd name="T38" fmla="*/ 1056 w 1851"/>
                <a:gd name="T39" fmla="*/ 877 h 1728"/>
                <a:gd name="T40" fmla="*/ 819 w 1851"/>
                <a:gd name="T41" fmla="*/ 835 h 1728"/>
                <a:gd name="T42" fmla="*/ 735 w 1851"/>
                <a:gd name="T43" fmla="*/ 643 h 1728"/>
                <a:gd name="T44" fmla="*/ 784 w 1851"/>
                <a:gd name="T45" fmla="*/ 323 h 1728"/>
                <a:gd name="T46" fmla="*/ 699 w 1851"/>
                <a:gd name="T47" fmla="*/ 119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1" h="1728">
                  <a:moveTo>
                    <a:pt x="699" y="119"/>
                  </a:moveTo>
                  <a:cubicBezTo>
                    <a:pt x="665" y="127"/>
                    <a:pt x="660" y="353"/>
                    <a:pt x="601" y="391"/>
                  </a:cubicBezTo>
                  <a:cubicBezTo>
                    <a:pt x="553" y="437"/>
                    <a:pt x="438" y="453"/>
                    <a:pt x="336" y="348"/>
                  </a:cubicBezTo>
                  <a:cubicBezTo>
                    <a:pt x="235" y="241"/>
                    <a:pt x="313" y="158"/>
                    <a:pt x="236" y="79"/>
                  </a:cubicBezTo>
                  <a:cubicBezTo>
                    <a:pt x="158" y="0"/>
                    <a:pt x="25" y="54"/>
                    <a:pt x="20" y="172"/>
                  </a:cubicBezTo>
                  <a:cubicBezTo>
                    <a:pt x="0" y="247"/>
                    <a:pt x="90" y="394"/>
                    <a:pt x="122" y="469"/>
                  </a:cubicBezTo>
                  <a:cubicBezTo>
                    <a:pt x="154" y="544"/>
                    <a:pt x="187" y="629"/>
                    <a:pt x="207" y="736"/>
                  </a:cubicBezTo>
                  <a:cubicBezTo>
                    <a:pt x="227" y="843"/>
                    <a:pt x="205" y="1011"/>
                    <a:pt x="239" y="1109"/>
                  </a:cubicBezTo>
                  <a:cubicBezTo>
                    <a:pt x="280" y="1211"/>
                    <a:pt x="326" y="1300"/>
                    <a:pt x="410" y="1322"/>
                  </a:cubicBezTo>
                  <a:cubicBezTo>
                    <a:pt x="495" y="1344"/>
                    <a:pt x="617" y="1357"/>
                    <a:pt x="740" y="1386"/>
                  </a:cubicBezTo>
                  <a:cubicBezTo>
                    <a:pt x="865" y="1416"/>
                    <a:pt x="1223" y="1670"/>
                    <a:pt x="1455" y="1696"/>
                  </a:cubicBezTo>
                  <a:cubicBezTo>
                    <a:pt x="1628" y="1728"/>
                    <a:pt x="1757" y="1692"/>
                    <a:pt x="1775" y="1632"/>
                  </a:cubicBezTo>
                  <a:cubicBezTo>
                    <a:pt x="1793" y="1572"/>
                    <a:pt x="1716" y="1385"/>
                    <a:pt x="1732" y="1301"/>
                  </a:cubicBezTo>
                  <a:cubicBezTo>
                    <a:pt x="1749" y="1217"/>
                    <a:pt x="1821" y="1112"/>
                    <a:pt x="1845" y="1048"/>
                  </a:cubicBezTo>
                  <a:cubicBezTo>
                    <a:pt x="1851" y="1019"/>
                    <a:pt x="1794" y="1056"/>
                    <a:pt x="1791" y="1027"/>
                  </a:cubicBezTo>
                  <a:cubicBezTo>
                    <a:pt x="1773" y="1043"/>
                    <a:pt x="1761" y="1020"/>
                    <a:pt x="1743" y="991"/>
                  </a:cubicBezTo>
                  <a:cubicBezTo>
                    <a:pt x="1716" y="988"/>
                    <a:pt x="1661" y="1006"/>
                    <a:pt x="1656" y="952"/>
                  </a:cubicBezTo>
                  <a:cubicBezTo>
                    <a:pt x="1616" y="983"/>
                    <a:pt x="1525" y="974"/>
                    <a:pt x="1503" y="943"/>
                  </a:cubicBezTo>
                  <a:cubicBezTo>
                    <a:pt x="1463" y="957"/>
                    <a:pt x="1417" y="967"/>
                    <a:pt x="1368" y="928"/>
                  </a:cubicBezTo>
                  <a:cubicBezTo>
                    <a:pt x="1314" y="963"/>
                    <a:pt x="1093" y="915"/>
                    <a:pt x="1056" y="877"/>
                  </a:cubicBezTo>
                  <a:cubicBezTo>
                    <a:pt x="983" y="901"/>
                    <a:pt x="891" y="887"/>
                    <a:pt x="819" y="835"/>
                  </a:cubicBezTo>
                  <a:cubicBezTo>
                    <a:pt x="704" y="809"/>
                    <a:pt x="744" y="691"/>
                    <a:pt x="735" y="643"/>
                  </a:cubicBezTo>
                  <a:cubicBezTo>
                    <a:pt x="726" y="595"/>
                    <a:pt x="790" y="413"/>
                    <a:pt x="784" y="323"/>
                  </a:cubicBezTo>
                  <a:cubicBezTo>
                    <a:pt x="781" y="250"/>
                    <a:pt x="716" y="162"/>
                    <a:pt x="699" y="119"/>
                  </a:cubicBezTo>
                  <a:close/>
                </a:path>
              </a:pathLst>
            </a:custGeom>
            <a:solidFill>
              <a:srgbClr val="FF6600">
                <a:alpha val="2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59518" name="AutoShape 126"/>
          <p:cNvSpPr>
            <a:spLocks noChangeArrowheads="1"/>
          </p:cNvSpPr>
          <p:nvPr/>
        </p:nvSpPr>
        <p:spPr bwMode="auto">
          <a:xfrm>
            <a:off x="8326438" y="4652964"/>
            <a:ext cx="504825" cy="504825"/>
          </a:xfrm>
          <a:prstGeom prst="irregularSeal1">
            <a:avLst/>
          </a:prstGeom>
          <a:solidFill>
            <a:srgbClr val="FF66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59520" name="Line 128"/>
          <p:cNvSpPr>
            <a:spLocks noChangeShapeType="1"/>
          </p:cNvSpPr>
          <p:nvPr/>
        </p:nvSpPr>
        <p:spPr bwMode="auto">
          <a:xfrm>
            <a:off x="3646487" y="3716338"/>
            <a:ext cx="0" cy="1657350"/>
          </a:xfrm>
          <a:prstGeom prst="line">
            <a:avLst/>
          </a:prstGeom>
          <a:noFill/>
          <a:ln w="38100">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9521" name="Line 129"/>
          <p:cNvSpPr>
            <a:spLocks noChangeShapeType="1"/>
          </p:cNvSpPr>
          <p:nvPr/>
        </p:nvSpPr>
        <p:spPr bwMode="auto">
          <a:xfrm>
            <a:off x="3646487" y="3716338"/>
            <a:ext cx="0" cy="2017712"/>
          </a:xfrm>
          <a:prstGeom prst="line">
            <a:avLst/>
          </a:prstGeom>
          <a:noFill/>
          <a:ln w="38100">
            <a:solidFill>
              <a:srgbClr val="CC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9491"/>
                                        </p:tgtEl>
                                      </p:cBhvr>
                                    </p:animEffect>
                                    <p:set>
                                      <p:cBhvr>
                                        <p:cTn id="7" dur="1" fill="hold">
                                          <p:stCondLst>
                                            <p:cond delay="499"/>
                                          </p:stCondLst>
                                        </p:cTn>
                                        <p:tgtEl>
                                          <p:spTgt spid="59491"/>
                                        </p:tgtEl>
                                        <p:attrNameLst>
                                          <p:attrName>style.visibility</p:attrName>
                                        </p:attrNameLst>
                                      </p:cBhvr>
                                      <p:to>
                                        <p:strVal val="hidden"/>
                                      </p:to>
                                    </p:set>
                                  </p:childTnLst>
                                </p:cTn>
                              </p:par>
                              <p:par>
                                <p:cTn id="8" presetID="55" presetClass="entr" presetSubtype="0" fill="hold" nodeType="withEffect">
                                  <p:stCondLst>
                                    <p:cond delay="0"/>
                                  </p:stCondLst>
                                  <p:childTnLst>
                                    <p:set>
                                      <p:cBhvr>
                                        <p:cTn id="9" dur="1" fill="hold">
                                          <p:stCondLst>
                                            <p:cond delay="0"/>
                                          </p:stCondLst>
                                        </p:cTn>
                                        <p:tgtEl>
                                          <p:spTgt spid="59518"/>
                                        </p:tgtEl>
                                        <p:attrNameLst>
                                          <p:attrName>style.visibility</p:attrName>
                                        </p:attrNameLst>
                                      </p:cBhvr>
                                      <p:to>
                                        <p:strVal val="visible"/>
                                      </p:to>
                                    </p:set>
                                    <p:anim calcmode="lin" valueType="num">
                                      <p:cBhvr>
                                        <p:cTn id="10" dur="1000" fill="hold"/>
                                        <p:tgtEl>
                                          <p:spTgt spid="59518"/>
                                        </p:tgtEl>
                                        <p:attrNameLst>
                                          <p:attrName>ppt_w</p:attrName>
                                        </p:attrNameLst>
                                      </p:cBhvr>
                                      <p:tavLst>
                                        <p:tav tm="0">
                                          <p:val>
                                            <p:strVal val="#ppt_w*0.70"/>
                                          </p:val>
                                        </p:tav>
                                        <p:tav tm="100000">
                                          <p:val>
                                            <p:strVal val="#ppt_w"/>
                                          </p:val>
                                        </p:tav>
                                      </p:tavLst>
                                    </p:anim>
                                    <p:anim calcmode="lin" valueType="num">
                                      <p:cBhvr>
                                        <p:cTn id="11" dur="1000" fill="hold"/>
                                        <p:tgtEl>
                                          <p:spTgt spid="59518"/>
                                        </p:tgtEl>
                                        <p:attrNameLst>
                                          <p:attrName>ppt_h</p:attrName>
                                        </p:attrNameLst>
                                      </p:cBhvr>
                                      <p:tavLst>
                                        <p:tav tm="0">
                                          <p:val>
                                            <p:strVal val="#ppt_h"/>
                                          </p:val>
                                        </p:tav>
                                        <p:tav tm="100000">
                                          <p:val>
                                            <p:strVal val="#ppt_h"/>
                                          </p:val>
                                        </p:tav>
                                      </p:tavLst>
                                    </p:anim>
                                    <p:animEffect transition="in" filter="fade">
                                      <p:cBhvr>
                                        <p:cTn id="12" dur="1000"/>
                                        <p:tgtEl>
                                          <p:spTgt spid="59518"/>
                                        </p:tgtEl>
                                      </p:cBhvr>
                                    </p:animEffect>
                                  </p:childTnLst>
                                </p:cTn>
                              </p:par>
                              <p:par>
                                <p:cTn id="13" presetID="9" presetClass="entr" presetSubtype="0" fill="hold" nodeType="withEffect">
                                  <p:stCondLst>
                                    <p:cond delay="0"/>
                                  </p:stCondLst>
                                  <p:childTnLst>
                                    <p:set>
                                      <p:cBhvr>
                                        <p:cTn id="14" dur="1" fill="hold">
                                          <p:stCondLst>
                                            <p:cond delay="0"/>
                                          </p:stCondLst>
                                        </p:cTn>
                                        <p:tgtEl>
                                          <p:spTgt spid="59492"/>
                                        </p:tgtEl>
                                        <p:attrNameLst>
                                          <p:attrName>style.visibility</p:attrName>
                                        </p:attrNameLst>
                                      </p:cBhvr>
                                      <p:to>
                                        <p:strVal val="visible"/>
                                      </p:to>
                                    </p:set>
                                    <p:animEffect transition="in" filter="dissolve">
                                      <p:cBhvr>
                                        <p:cTn id="15" dur="500"/>
                                        <p:tgtEl>
                                          <p:spTgt spid="5949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59397"/>
                                        </p:tgtEl>
                                      </p:cBhvr>
                                    </p:animEffect>
                                    <p:set>
                                      <p:cBhvr>
                                        <p:cTn id="20" dur="1" fill="hold">
                                          <p:stCondLst>
                                            <p:cond delay="499"/>
                                          </p:stCondLst>
                                        </p:cTn>
                                        <p:tgtEl>
                                          <p:spTgt spid="59397"/>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59519"/>
                                        </p:tgtEl>
                                        <p:attrNameLst>
                                          <p:attrName>style.visibility</p:attrName>
                                        </p:attrNameLst>
                                      </p:cBhvr>
                                      <p:to>
                                        <p:strVal val="visible"/>
                                      </p:to>
                                    </p:set>
                                    <p:animEffect transition="in" filter="dissolve">
                                      <p:cBhvr>
                                        <p:cTn id="23" dur="500"/>
                                        <p:tgtEl>
                                          <p:spTgt spid="59519"/>
                                        </p:tgtEl>
                                      </p:cBhvr>
                                    </p:animEffect>
                                  </p:childTnLst>
                                </p:cTn>
                              </p:par>
                              <p:par>
                                <p:cTn id="24" presetID="9" presetClass="emph" presetSubtype="0" nodeType="withEffect">
                                  <p:stCondLst>
                                    <p:cond delay="0"/>
                                  </p:stCondLst>
                                  <p:childTnLst>
                                    <p:set>
                                      <p:cBhvr rctx="PPT">
                                        <p:cTn id="25" dur="indefinite"/>
                                        <p:tgtEl>
                                          <p:spTgt spid="59520"/>
                                        </p:tgtEl>
                                        <p:attrNameLst>
                                          <p:attrName>style.opacity</p:attrName>
                                        </p:attrNameLst>
                                      </p:cBhvr>
                                      <p:to>
                                        <p:strVal val="0.5"/>
                                      </p:to>
                                    </p:set>
                                    <p:animEffect filter="image" prLst="opacity: 0.5">
                                      <p:cBhvr rctx="IE">
                                        <p:cTn id="26" dur="indefinite"/>
                                        <p:tgtEl>
                                          <p:spTgt spid="59520"/>
                                        </p:tgtEl>
                                      </p:cBhvr>
                                    </p:animEffect>
                                  </p:childTnLst>
                                </p:cTn>
                              </p:par>
                              <p:par>
                                <p:cTn id="27" presetID="9" presetClass="entr" presetSubtype="0" fill="hold" nodeType="withEffect">
                                  <p:stCondLst>
                                    <p:cond delay="0"/>
                                  </p:stCondLst>
                                  <p:childTnLst>
                                    <p:set>
                                      <p:cBhvr>
                                        <p:cTn id="28" dur="1" fill="hold">
                                          <p:stCondLst>
                                            <p:cond delay="0"/>
                                          </p:stCondLst>
                                        </p:cTn>
                                        <p:tgtEl>
                                          <p:spTgt spid="59521"/>
                                        </p:tgtEl>
                                        <p:attrNameLst>
                                          <p:attrName>style.visibility</p:attrName>
                                        </p:attrNameLst>
                                      </p:cBhvr>
                                      <p:to>
                                        <p:strVal val="visible"/>
                                      </p:to>
                                    </p:set>
                                    <p:animEffect transition="in" filter="dissolve">
                                      <p:cBhvr>
                                        <p:cTn id="29" dur="500"/>
                                        <p:tgtEl>
                                          <p:spTgt spid="59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028DCDE-9BD4-4893-B7DF-B20542A204EE}" type="slidenum">
              <a:rPr lang="en-US" altLang="en-US"/>
            </a:fld>
            <a:endParaRPr lang="en-US" altLang="en-US"/>
          </a:p>
        </p:txBody>
      </p:sp>
      <p:sp>
        <p:nvSpPr>
          <p:cNvPr id="32770" name="Rectangle 2"/>
          <p:cNvSpPr>
            <a:spLocks noGrp="1" noChangeArrowheads="1"/>
          </p:cNvSpPr>
          <p:nvPr>
            <p:ph type="title"/>
          </p:nvPr>
        </p:nvSpPr>
        <p:spPr/>
        <p:txBody>
          <a:bodyPr/>
          <a:lstStyle/>
          <a:p>
            <a:r>
              <a:rPr lang="en-US" altLang="en-US"/>
              <a:t>Forward rotation type III</a:t>
            </a:r>
            <a:endParaRPr lang="en-US" altLang="en-US"/>
          </a:p>
        </p:txBody>
      </p:sp>
      <p:sp>
        <p:nvSpPr>
          <p:cNvPr id="32771" name="Rectangle 3"/>
          <p:cNvSpPr>
            <a:spLocks noGrp="1" noChangeArrowheads="1"/>
          </p:cNvSpPr>
          <p:nvPr>
            <p:ph type="body" idx="1"/>
          </p:nvPr>
        </p:nvSpPr>
        <p:spPr>
          <a:xfrm>
            <a:off x="621804" y="1905000"/>
            <a:ext cx="10044609" cy="4267200"/>
          </a:xfrm>
        </p:spPr>
        <p:txBody>
          <a:bodyPr/>
          <a:lstStyle/>
          <a:p>
            <a:r>
              <a:rPr lang="en-US" altLang="en-US" dirty="0"/>
              <a:t>In cases of increased overjet the centre of rotation is displaced to the premolars.</a:t>
            </a:r>
            <a:endParaRPr lang="en-US" altLang="en-US" dirty="0"/>
          </a:p>
          <a:p>
            <a:r>
              <a:rPr lang="en-US" altLang="en-US" dirty="0"/>
              <a:t>There is decreased lower facial height.</a:t>
            </a:r>
            <a:endParaRPr lang="en-US" altLang="en-US" dirty="0"/>
          </a:p>
          <a:p>
            <a:r>
              <a:rPr lang="en-US" altLang="en-US" dirty="0"/>
              <a:t>Increased posterior facial height.</a:t>
            </a:r>
            <a:endParaRPr lang="en-US" altLang="en-US" dirty="0"/>
          </a:p>
          <a:p>
            <a:r>
              <a:rPr lang="en-US" altLang="en-US" dirty="0"/>
              <a:t>Skeletal deep bite is seen.</a:t>
            </a:r>
            <a:endParaRPr lang="en-US" altLang="en-US" dirty="0"/>
          </a:p>
          <a:p>
            <a:r>
              <a:rPr lang="en-US" altLang="en-US" dirty="0"/>
              <a:t>Mandibular symphysis swings forward.</a:t>
            </a:r>
            <a:endParaRPr lang="en-US"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180845"/>
            <a:ext cx="9144000" cy="1144556"/>
          </a:xfrm>
        </p:spPr>
        <p:txBody>
          <a:bodyPr/>
          <a:lstStyle/>
          <a:p>
            <a:r>
              <a:rPr lang="en-US" dirty="0"/>
              <a:t>CONTENTS:</a:t>
            </a:r>
            <a:endParaRPr lang="en-US" dirty="0"/>
          </a:p>
        </p:txBody>
      </p:sp>
      <p:sp>
        <p:nvSpPr>
          <p:cNvPr id="14" name="Content Placeholder 13"/>
          <p:cNvSpPr>
            <a:spLocks noGrp="1"/>
          </p:cNvSpPr>
          <p:nvPr>
            <p:ph idx="1"/>
          </p:nvPr>
        </p:nvSpPr>
        <p:spPr>
          <a:xfrm>
            <a:off x="1522413" y="1772816"/>
            <a:ext cx="9144000" cy="4399384"/>
          </a:xfrm>
        </p:spPr>
        <p:txBody>
          <a:bodyPr>
            <a:normAutofit/>
          </a:bodyPr>
          <a:lstStyle/>
          <a:p>
            <a:r>
              <a:rPr lang="en-US" dirty="0"/>
              <a:t>Introduction</a:t>
            </a:r>
            <a:endParaRPr lang="en-US" dirty="0"/>
          </a:p>
          <a:p>
            <a:r>
              <a:rPr lang="en-US" sz="2400" dirty="0"/>
              <a:t>Clinical Features</a:t>
            </a:r>
            <a:endParaRPr lang="en-US" sz="2400" dirty="0"/>
          </a:p>
          <a:p>
            <a:r>
              <a:rPr lang="en-US" sz="2400" dirty="0"/>
              <a:t>Etiology, prevalence.</a:t>
            </a:r>
            <a:endParaRPr lang="en-US" sz="2400" dirty="0"/>
          </a:p>
          <a:p>
            <a:r>
              <a:rPr lang="en-US" sz="2400" dirty="0"/>
              <a:t>Diagnosis</a:t>
            </a:r>
            <a:endParaRPr lang="en-US" sz="2400" dirty="0"/>
          </a:p>
          <a:p>
            <a:r>
              <a:rPr lang="en-US" sz="2400" dirty="0"/>
              <a:t>Cephalometric Features</a:t>
            </a:r>
            <a:endParaRPr lang="en-US" sz="2400" dirty="0"/>
          </a:p>
          <a:p>
            <a:r>
              <a:rPr lang="en-US" sz="2400" dirty="0"/>
              <a:t>Management-</a:t>
            </a:r>
            <a:r>
              <a:rPr lang="en-US" sz="2400" dirty="0" err="1"/>
              <a:t>Orthopedic,Orthodontic</a:t>
            </a:r>
            <a:r>
              <a:rPr lang="en-US" sz="2400" dirty="0"/>
              <a:t> and Surgical correction</a:t>
            </a:r>
            <a:endParaRPr lang="en-US" sz="2400" dirty="0"/>
          </a:p>
          <a:p>
            <a:r>
              <a:rPr lang="en-US" sz="2400" dirty="0"/>
              <a:t>Conclusion</a:t>
            </a:r>
            <a:endParaRPr lang="en-US" sz="2400" dirty="0"/>
          </a:p>
          <a:p>
            <a:endParaRPr lang="en-US" dirty="0"/>
          </a:p>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FDA8439-E677-470A-97D3-3A1EFD15D026}" type="slidenum">
              <a:rPr lang="en-US" altLang="en-US"/>
            </a:fld>
            <a:endParaRPr lang="en-US" altLang="en-US"/>
          </a:p>
        </p:txBody>
      </p:sp>
      <p:sp>
        <p:nvSpPr>
          <p:cNvPr id="36867" name="Rectangle 3"/>
          <p:cNvSpPr>
            <a:spLocks noGrp="1" noChangeArrowheads="1"/>
          </p:cNvSpPr>
          <p:nvPr>
            <p:ph type="body" idx="1"/>
          </p:nvPr>
        </p:nvSpPr>
        <p:spPr>
          <a:xfrm>
            <a:off x="477788" y="1905000"/>
            <a:ext cx="10188625" cy="4267200"/>
          </a:xfrm>
        </p:spPr>
        <p:txBody>
          <a:bodyPr/>
          <a:lstStyle/>
          <a:p>
            <a:r>
              <a:rPr lang="en-US" altLang="en-US" sz="2800" dirty="0"/>
              <a:t>Rotation of the mandible effects the inclination of the teeth. The interincisal angle is almost constant (showing the lower incisors are functionally related to upper incisors). Hence their eruption is guided forward and there is increase in alveolar </a:t>
            </a:r>
            <a:r>
              <a:rPr lang="en-US" altLang="en-US" sz="2800" dirty="0" err="1"/>
              <a:t>prognathisim</a:t>
            </a:r>
            <a:r>
              <a:rPr lang="en-US" altLang="en-US" sz="2800" dirty="0"/>
              <a:t>.</a:t>
            </a:r>
            <a:endParaRPr lang="en-US" altLang="en-US" sz="2800" dirty="0"/>
          </a:p>
          <a:p>
            <a:r>
              <a:rPr lang="en-US" altLang="en-US" sz="2800" dirty="0"/>
              <a:t>Rotation also influences the posterior teeth = more upright, increasing the intermolar and interpremolar angles.</a:t>
            </a:r>
            <a:endParaRPr lang="en-US" altLang="en-US" sz="28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lide Number Placeholder 3"/>
          <p:cNvSpPr>
            <a:spLocks noGrp="1"/>
          </p:cNvSpPr>
          <p:nvPr>
            <p:ph type="sldNum" sz="quarter" idx="12"/>
          </p:nvPr>
        </p:nvSpPr>
        <p:spPr/>
        <p:txBody>
          <a:bodyPr/>
          <a:lstStyle/>
          <a:p>
            <a:fld id="{0ED30622-72B4-42BE-8115-302122C584D1}" type="slidenum">
              <a:rPr lang="en-US" altLang="en-US"/>
            </a:fld>
            <a:endParaRPr lang="en-US" altLang="en-US"/>
          </a:p>
        </p:txBody>
      </p:sp>
      <p:sp>
        <p:nvSpPr>
          <p:cNvPr id="60629" name="Freeform 213"/>
          <p:cNvSpPr>
            <a:spLocks noChangeAspect="1"/>
          </p:cNvSpPr>
          <p:nvPr/>
        </p:nvSpPr>
        <p:spPr bwMode="auto">
          <a:xfrm>
            <a:off x="3575051" y="-55563"/>
            <a:ext cx="5832475" cy="7085013"/>
          </a:xfrm>
          <a:custGeom>
            <a:avLst/>
            <a:gdLst>
              <a:gd name="T0" fmla="*/ 258 w 3674"/>
              <a:gd name="T1" fmla="*/ 4139 h 4463"/>
              <a:gd name="T2" fmla="*/ 702 w 3674"/>
              <a:gd name="T3" fmla="*/ 3147 h 4463"/>
              <a:gd name="T4" fmla="*/ 85 w 3674"/>
              <a:gd name="T5" fmla="*/ 2156 h 4463"/>
              <a:gd name="T6" fmla="*/ 196 w 3674"/>
              <a:gd name="T7" fmla="*/ 910 h 4463"/>
              <a:gd name="T8" fmla="*/ 1219 w 3674"/>
              <a:gd name="T9" fmla="*/ 91 h 4463"/>
              <a:gd name="T10" fmla="*/ 2688 w 3674"/>
              <a:gd name="T11" fmla="*/ 365 h 4463"/>
              <a:gd name="T12" fmla="*/ 3182 w 3674"/>
              <a:gd name="T13" fmla="*/ 1179 h 4463"/>
              <a:gd name="T14" fmla="*/ 3145 w 3674"/>
              <a:gd name="T15" fmla="*/ 1675 h 4463"/>
              <a:gd name="T16" fmla="*/ 3648 w 3674"/>
              <a:gd name="T17" fmla="*/ 2471 h 4463"/>
              <a:gd name="T18" fmla="*/ 3299 w 3674"/>
              <a:gd name="T19" fmla="*/ 2800 h 4463"/>
              <a:gd name="T20" fmla="*/ 3406 w 3674"/>
              <a:gd name="T21" fmla="*/ 3046 h 4463"/>
              <a:gd name="T22" fmla="*/ 3322 w 3674"/>
              <a:gd name="T23" fmla="*/ 3157 h 4463"/>
              <a:gd name="T24" fmla="*/ 3220 w 3674"/>
              <a:gd name="T25" fmla="*/ 3147 h 4463"/>
              <a:gd name="T26" fmla="*/ 3218 w 3674"/>
              <a:gd name="T27" fmla="*/ 3155 h 4463"/>
              <a:gd name="T28" fmla="*/ 3337 w 3674"/>
              <a:gd name="T29" fmla="*/ 3222 h 4463"/>
              <a:gd name="T30" fmla="*/ 3312 w 3674"/>
              <a:gd name="T31" fmla="*/ 3368 h 4463"/>
              <a:gd name="T32" fmla="*/ 3244 w 3674"/>
              <a:gd name="T33" fmla="*/ 3478 h 4463"/>
              <a:gd name="T34" fmla="*/ 3326 w 3674"/>
              <a:gd name="T35" fmla="*/ 3714 h 4463"/>
              <a:gd name="T36" fmla="*/ 3079 w 3674"/>
              <a:gd name="T37" fmla="*/ 3961 h 4463"/>
              <a:gd name="T38" fmla="*/ 2281 w 3674"/>
              <a:gd name="T39" fmla="*/ 4109 h 4463"/>
              <a:gd name="T40" fmla="*/ 2099 w 3674"/>
              <a:gd name="T41" fmla="*/ 4463 h 4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4" h="4463">
                <a:moveTo>
                  <a:pt x="258" y="4139"/>
                </a:moveTo>
                <a:cubicBezTo>
                  <a:pt x="231" y="3996"/>
                  <a:pt x="731" y="3477"/>
                  <a:pt x="702" y="3147"/>
                </a:cubicBezTo>
                <a:cubicBezTo>
                  <a:pt x="674" y="2817"/>
                  <a:pt x="169" y="2529"/>
                  <a:pt x="85" y="2156"/>
                </a:cubicBezTo>
                <a:cubicBezTo>
                  <a:pt x="0" y="1783"/>
                  <a:pt x="25" y="1325"/>
                  <a:pt x="196" y="910"/>
                </a:cubicBezTo>
                <a:cubicBezTo>
                  <a:pt x="368" y="495"/>
                  <a:pt x="804" y="182"/>
                  <a:pt x="1219" y="91"/>
                </a:cubicBezTo>
                <a:cubicBezTo>
                  <a:pt x="1633" y="0"/>
                  <a:pt x="2360" y="185"/>
                  <a:pt x="2688" y="365"/>
                </a:cubicBezTo>
                <a:cubicBezTo>
                  <a:pt x="2930" y="501"/>
                  <a:pt x="3145" y="1025"/>
                  <a:pt x="3182" y="1179"/>
                </a:cubicBezTo>
                <a:cubicBezTo>
                  <a:pt x="3221" y="1336"/>
                  <a:pt x="3067" y="1460"/>
                  <a:pt x="3145" y="1675"/>
                </a:cubicBezTo>
                <a:cubicBezTo>
                  <a:pt x="3221" y="1889"/>
                  <a:pt x="3623" y="2284"/>
                  <a:pt x="3648" y="2471"/>
                </a:cubicBezTo>
                <a:cubicBezTo>
                  <a:pt x="3674" y="2658"/>
                  <a:pt x="3340" y="2704"/>
                  <a:pt x="3299" y="2800"/>
                </a:cubicBezTo>
                <a:cubicBezTo>
                  <a:pt x="3258" y="2896"/>
                  <a:pt x="3402" y="2986"/>
                  <a:pt x="3406" y="3046"/>
                </a:cubicBezTo>
                <a:cubicBezTo>
                  <a:pt x="3409" y="3090"/>
                  <a:pt x="3351" y="3143"/>
                  <a:pt x="3322" y="3157"/>
                </a:cubicBezTo>
                <a:cubicBezTo>
                  <a:pt x="3290" y="3174"/>
                  <a:pt x="3237" y="3147"/>
                  <a:pt x="3220" y="3147"/>
                </a:cubicBezTo>
                <a:cubicBezTo>
                  <a:pt x="3224" y="3165"/>
                  <a:pt x="3221" y="3130"/>
                  <a:pt x="3218" y="3155"/>
                </a:cubicBezTo>
                <a:cubicBezTo>
                  <a:pt x="3264" y="3166"/>
                  <a:pt x="3324" y="3190"/>
                  <a:pt x="3337" y="3222"/>
                </a:cubicBezTo>
                <a:cubicBezTo>
                  <a:pt x="3351" y="3256"/>
                  <a:pt x="3357" y="3381"/>
                  <a:pt x="3312" y="3368"/>
                </a:cubicBezTo>
                <a:cubicBezTo>
                  <a:pt x="3270" y="3354"/>
                  <a:pt x="3292" y="3379"/>
                  <a:pt x="3244" y="3478"/>
                </a:cubicBezTo>
                <a:cubicBezTo>
                  <a:pt x="3195" y="3576"/>
                  <a:pt x="3317" y="3646"/>
                  <a:pt x="3326" y="3714"/>
                </a:cubicBezTo>
                <a:cubicBezTo>
                  <a:pt x="3337" y="3783"/>
                  <a:pt x="3285" y="3941"/>
                  <a:pt x="3079" y="3961"/>
                </a:cubicBezTo>
                <a:cubicBezTo>
                  <a:pt x="2873" y="3981"/>
                  <a:pt x="2444" y="4025"/>
                  <a:pt x="2281" y="4109"/>
                </a:cubicBezTo>
                <a:cubicBezTo>
                  <a:pt x="2118" y="4193"/>
                  <a:pt x="2154" y="4402"/>
                  <a:pt x="2099" y="4463"/>
                </a:cubicBezTo>
              </a:path>
            </a:pathLst>
          </a:custGeom>
          <a:gradFill rotWithShape="1">
            <a:gsLst>
              <a:gs pos="0">
                <a:srgbClr val="FF0000">
                  <a:alpha val="30000"/>
                </a:srgbClr>
              </a:gs>
              <a:gs pos="100000">
                <a:srgbClr val="FF0000">
                  <a:gamma/>
                  <a:shade val="46275"/>
                  <a:invGamma/>
                </a:srgbClr>
              </a:gs>
            </a:gsLst>
            <a:lin ang="0" scaled="1"/>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0511" name="Freeform 95"/>
          <p:cNvSpPr>
            <a:spLocks noChangeAspect="1"/>
          </p:cNvSpPr>
          <p:nvPr/>
        </p:nvSpPr>
        <p:spPr bwMode="auto">
          <a:xfrm>
            <a:off x="3573463" y="-55563"/>
            <a:ext cx="5832475" cy="7085013"/>
          </a:xfrm>
          <a:custGeom>
            <a:avLst/>
            <a:gdLst>
              <a:gd name="T0" fmla="*/ 198 w 2825"/>
              <a:gd name="T1" fmla="*/ 3183 h 3432"/>
              <a:gd name="T2" fmla="*/ 540 w 2825"/>
              <a:gd name="T3" fmla="*/ 2420 h 3432"/>
              <a:gd name="T4" fmla="*/ 65 w 2825"/>
              <a:gd name="T5" fmla="*/ 1658 h 3432"/>
              <a:gd name="T6" fmla="*/ 151 w 2825"/>
              <a:gd name="T7" fmla="*/ 700 h 3432"/>
              <a:gd name="T8" fmla="*/ 937 w 2825"/>
              <a:gd name="T9" fmla="*/ 70 h 3432"/>
              <a:gd name="T10" fmla="*/ 2067 w 2825"/>
              <a:gd name="T11" fmla="*/ 281 h 3432"/>
              <a:gd name="T12" fmla="*/ 2447 w 2825"/>
              <a:gd name="T13" fmla="*/ 907 h 3432"/>
              <a:gd name="T14" fmla="*/ 2418 w 2825"/>
              <a:gd name="T15" fmla="*/ 1288 h 3432"/>
              <a:gd name="T16" fmla="*/ 2805 w 2825"/>
              <a:gd name="T17" fmla="*/ 1900 h 3432"/>
              <a:gd name="T18" fmla="*/ 2537 w 2825"/>
              <a:gd name="T19" fmla="*/ 2153 h 3432"/>
              <a:gd name="T20" fmla="*/ 2619 w 2825"/>
              <a:gd name="T21" fmla="*/ 2342 h 3432"/>
              <a:gd name="T22" fmla="*/ 2554 w 2825"/>
              <a:gd name="T23" fmla="*/ 2428 h 3432"/>
              <a:gd name="T24" fmla="*/ 2476 w 2825"/>
              <a:gd name="T25" fmla="*/ 2420 h 3432"/>
              <a:gd name="T26" fmla="*/ 2474 w 2825"/>
              <a:gd name="T27" fmla="*/ 2426 h 3432"/>
              <a:gd name="T28" fmla="*/ 2566 w 2825"/>
              <a:gd name="T29" fmla="*/ 2478 h 3432"/>
              <a:gd name="T30" fmla="*/ 2547 w 2825"/>
              <a:gd name="T31" fmla="*/ 2590 h 3432"/>
              <a:gd name="T32" fmla="*/ 2463 w 2825"/>
              <a:gd name="T33" fmla="*/ 2683 h 3432"/>
              <a:gd name="T34" fmla="*/ 2477 w 2825"/>
              <a:gd name="T35" fmla="*/ 2913 h 3432"/>
              <a:gd name="T36" fmla="*/ 2328 w 2825"/>
              <a:gd name="T37" fmla="*/ 3100 h 3432"/>
              <a:gd name="T38" fmla="*/ 1754 w 2825"/>
              <a:gd name="T39" fmla="*/ 3160 h 3432"/>
              <a:gd name="T40" fmla="*/ 1614 w 2825"/>
              <a:gd name="T41" fmla="*/ 3432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5" h="3432">
                <a:moveTo>
                  <a:pt x="198" y="3183"/>
                </a:moveTo>
                <a:cubicBezTo>
                  <a:pt x="178" y="3073"/>
                  <a:pt x="562" y="2674"/>
                  <a:pt x="540" y="2420"/>
                </a:cubicBezTo>
                <a:cubicBezTo>
                  <a:pt x="518" y="2166"/>
                  <a:pt x="130" y="1945"/>
                  <a:pt x="65" y="1658"/>
                </a:cubicBezTo>
                <a:cubicBezTo>
                  <a:pt x="0" y="1371"/>
                  <a:pt x="19" y="1019"/>
                  <a:pt x="151" y="700"/>
                </a:cubicBezTo>
                <a:cubicBezTo>
                  <a:pt x="283" y="381"/>
                  <a:pt x="618" y="140"/>
                  <a:pt x="937" y="70"/>
                </a:cubicBezTo>
                <a:cubicBezTo>
                  <a:pt x="1256" y="0"/>
                  <a:pt x="1815" y="142"/>
                  <a:pt x="2067" y="281"/>
                </a:cubicBezTo>
                <a:cubicBezTo>
                  <a:pt x="2253" y="385"/>
                  <a:pt x="2418" y="788"/>
                  <a:pt x="2447" y="907"/>
                </a:cubicBezTo>
                <a:cubicBezTo>
                  <a:pt x="2477" y="1027"/>
                  <a:pt x="2358" y="1123"/>
                  <a:pt x="2418" y="1288"/>
                </a:cubicBezTo>
                <a:cubicBezTo>
                  <a:pt x="2477" y="1453"/>
                  <a:pt x="2786" y="1756"/>
                  <a:pt x="2805" y="1900"/>
                </a:cubicBezTo>
                <a:cubicBezTo>
                  <a:pt x="2825" y="2044"/>
                  <a:pt x="2568" y="2079"/>
                  <a:pt x="2537" y="2153"/>
                </a:cubicBezTo>
                <a:cubicBezTo>
                  <a:pt x="2505" y="2227"/>
                  <a:pt x="2616" y="2296"/>
                  <a:pt x="2619" y="2342"/>
                </a:cubicBezTo>
                <a:cubicBezTo>
                  <a:pt x="2621" y="2376"/>
                  <a:pt x="2577" y="2417"/>
                  <a:pt x="2554" y="2428"/>
                </a:cubicBezTo>
                <a:cubicBezTo>
                  <a:pt x="2530" y="2441"/>
                  <a:pt x="2489" y="2420"/>
                  <a:pt x="2476" y="2420"/>
                </a:cubicBezTo>
                <a:cubicBezTo>
                  <a:pt x="2479" y="2434"/>
                  <a:pt x="2477" y="2407"/>
                  <a:pt x="2474" y="2426"/>
                </a:cubicBezTo>
                <a:cubicBezTo>
                  <a:pt x="2510" y="2435"/>
                  <a:pt x="2556" y="2453"/>
                  <a:pt x="2566" y="2478"/>
                </a:cubicBezTo>
                <a:cubicBezTo>
                  <a:pt x="2577" y="2504"/>
                  <a:pt x="2581" y="2600"/>
                  <a:pt x="2547" y="2590"/>
                </a:cubicBezTo>
                <a:cubicBezTo>
                  <a:pt x="2514" y="2579"/>
                  <a:pt x="2500" y="2607"/>
                  <a:pt x="2463" y="2683"/>
                </a:cubicBezTo>
                <a:cubicBezTo>
                  <a:pt x="2425" y="2758"/>
                  <a:pt x="2470" y="2861"/>
                  <a:pt x="2477" y="2913"/>
                </a:cubicBezTo>
                <a:cubicBezTo>
                  <a:pt x="2485" y="2966"/>
                  <a:pt x="2459" y="3062"/>
                  <a:pt x="2328" y="3100"/>
                </a:cubicBezTo>
                <a:cubicBezTo>
                  <a:pt x="2197" y="3138"/>
                  <a:pt x="1883" y="3112"/>
                  <a:pt x="1754" y="3160"/>
                </a:cubicBezTo>
                <a:cubicBezTo>
                  <a:pt x="1635" y="3215"/>
                  <a:pt x="1656" y="3385"/>
                  <a:pt x="1614" y="3432"/>
                </a:cubicBezTo>
              </a:path>
            </a:pathLst>
          </a:custGeom>
          <a:gradFill rotWithShape="1">
            <a:gsLst>
              <a:gs pos="0">
                <a:srgbClr val="FF0000">
                  <a:alpha val="30000"/>
                </a:srgbClr>
              </a:gs>
              <a:gs pos="100000">
                <a:srgbClr val="FF0000">
                  <a:gamma/>
                  <a:shade val="46275"/>
                  <a:invGamma/>
                </a:srgbClr>
              </a:gs>
            </a:gsLst>
            <a:lin ang="0" scaled="1"/>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nvGrpSpPr>
          <p:cNvPr id="60512" name="Group 96"/>
          <p:cNvGrpSpPr>
            <a:grpSpLocks noChangeAspect="1"/>
          </p:cNvGrpSpPr>
          <p:nvPr/>
        </p:nvGrpSpPr>
        <p:grpSpPr bwMode="auto">
          <a:xfrm>
            <a:off x="7394575" y="2360614"/>
            <a:ext cx="842962" cy="796925"/>
            <a:chOff x="4209" y="1712"/>
            <a:chExt cx="603" cy="592"/>
          </a:xfrm>
        </p:grpSpPr>
        <p:sp>
          <p:nvSpPr>
            <p:cNvPr id="60513" name="Oval 97"/>
            <p:cNvSpPr>
              <a:spLocks noChangeAspect="1" noChangeArrowheads="1"/>
            </p:cNvSpPr>
            <p:nvPr/>
          </p:nvSpPr>
          <p:spPr bwMode="auto">
            <a:xfrm>
              <a:off x="4354" y="1842"/>
              <a:ext cx="400" cy="386"/>
            </a:xfrm>
            <a:prstGeom prst="ellipse">
              <a:avLst/>
            </a:prstGeom>
            <a:solidFill>
              <a:srgbClr val="FFFFFF">
                <a:alpha val="7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60514" name="Oval 98"/>
            <p:cNvSpPr>
              <a:spLocks noChangeAspect="1" noChangeArrowheads="1"/>
            </p:cNvSpPr>
            <p:nvPr/>
          </p:nvSpPr>
          <p:spPr bwMode="auto">
            <a:xfrm>
              <a:off x="4694" y="1911"/>
              <a:ext cx="68" cy="249"/>
            </a:xfrm>
            <a:prstGeom prst="ellipse">
              <a:avLst/>
            </a:prstGeom>
            <a:solidFill>
              <a:schemeClr val="tx1">
                <a:alpha val="70000"/>
              </a:scheme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60515" name="Freeform 99"/>
            <p:cNvSpPr>
              <a:spLocks noChangeAspect="1"/>
            </p:cNvSpPr>
            <p:nvPr/>
          </p:nvSpPr>
          <p:spPr bwMode="auto">
            <a:xfrm>
              <a:off x="4275" y="2088"/>
              <a:ext cx="537" cy="216"/>
            </a:xfrm>
            <a:custGeom>
              <a:avLst/>
              <a:gdLst>
                <a:gd name="T0" fmla="*/ 481 w 537"/>
                <a:gd name="T1" fmla="*/ 216 h 216"/>
                <a:gd name="T2" fmla="*/ 464 w 537"/>
                <a:gd name="T3" fmla="*/ 90 h 216"/>
                <a:gd name="T4" fmla="*/ 43 w 537"/>
                <a:gd name="T5" fmla="*/ 21 h 216"/>
                <a:gd name="T6" fmla="*/ 208 w 537"/>
                <a:gd name="T7" fmla="*/ 177 h 216"/>
                <a:gd name="T8" fmla="*/ 481 w 537"/>
                <a:gd name="T9" fmla="*/ 216 h 216"/>
              </a:gdLst>
              <a:ahLst/>
              <a:cxnLst>
                <a:cxn ang="0">
                  <a:pos x="T0" y="T1"/>
                </a:cxn>
                <a:cxn ang="0">
                  <a:pos x="T2" y="T3"/>
                </a:cxn>
                <a:cxn ang="0">
                  <a:pos x="T4" y="T5"/>
                </a:cxn>
                <a:cxn ang="0">
                  <a:pos x="T6" y="T7"/>
                </a:cxn>
                <a:cxn ang="0">
                  <a:pos x="T8" y="T9"/>
                </a:cxn>
              </a:cxnLst>
              <a:rect l="0" t="0" r="r" b="b"/>
              <a:pathLst>
                <a:path w="537" h="216">
                  <a:moveTo>
                    <a:pt x="481" y="216"/>
                  </a:moveTo>
                  <a:cubicBezTo>
                    <a:pt x="508" y="208"/>
                    <a:pt x="537" y="122"/>
                    <a:pt x="464" y="90"/>
                  </a:cubicBezTo>
                  <a:cubicBezTo>
                    <a:pt x="384" y="58"/>
                    <a:pt x="33" y="0"/>
                    <a:pt x="43" y="21"/>
                  </a:cubicBezTo>
                  <a:cubicBezTo>
                    <a:pt x="0" y="36"/>
                    <a:pt x="135" y="145"/>
                    <a:pt x="208" y="177"/>
                  </a:cubicBezTo>
                  <a:cubicBezTo>
                    <a:pt x="281" y="209"/>
                    <a:pt x="424" y="208"/>
                    <a:pt x="481" y="216"/>
                  </a:cubicBezTo>
                  <a:close/>
                </a:path>
              </a:pathLst>
            </a:custGeom>
            <a:solidFill>
              <a:srgbClr val="993300">
                <a:alpha val="70000"/>
              </a:srgbClr>
            </a:solidFill>
            <a:ln w="9525" cap="flat" cmpd="sng">
              <a:solidFill>
                <a:schemeClr val="tx1"/>
              </a:solidFill>
              <a:prstDash val="solid"/>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60516" name="Freeform 100"/>
            <p:cNvSpPr>
              <a:spLocks noChangeAspect="1"/>
            </p:cNvSpPr>
            <p:nvPr/>
          </p:nvSpPr>
          <p:spPr bwMode="auto">
            <a:xfrm>
              <a:off x="4209" y="1712"/>
              <a:ext cx="603" cy="452"/>
            </a:xfrm>
            <a:custGeom>
              <a:avLst/>
              <a:gdLst>
                <a:gd name="T0" fmla="*/ 516 w 603"/>
                <a:gd name="T1" fmla="*/ 0 h 452"/>
                <a:gd name="T2" fmla="*/ 526 w 603"/>
                <a:gd name="T3" fmla="*/ 205 h 452"/>
                <a:gd name="T4" fmla="*/ 54 w 603"/>
                <a:gd name="T5" fmla="*/ 425 h 452"/>
                <a:gd name="T6" fmla="*/ 204 w 603"/>
                <a:gd name="T7" fmla="*/ 172 h 452"/>
                <a:gd name="T8" fmla="*/ 516 w 603"/>
                <a:gd name="T9" fmla="*/ 0 h 452"/>
              </a:gdLst>
              <a:ahLst/>
              <a:cxnLst>
                <a:cxn ang="0">
                  <a:pos x="T0" y="T1"/>
                </a:cxn>
                <a:cxn ang="0">
                  <a:pos x="T2" y="T3"/>
                </a:cxn>
                <a:cxn ang="0">
                  <a:pos x="T4" y="T5"/>
                </a:cxn>
                <a:cxn ang="0">
                  <a:pos x="T6" y="T7"/>
                </a:cxn>
                <a:cxn ang="0">
                  <a:pos x="T8" y="T9"/>
                </a:cxn>
              </a:cxnLst>
              <a:rect l="0" t="0" r="r" b="b"/>
              <a:pathLst>
                <a:path w="603" h="452">
                  <a:moveTo>
                    <a:pt x="516" y="0"/>
                  </a:moveTo>
                  <a:cubicBezTo>
                    <a:pt x="552" y="2"/>
                    <a:pt x="603" y="134"/>
                    <a:pt x="526" y="205"/>
                  </a:cubicBezTo>
                  <a:cubicBezTo>
                    <a:pt x="443" y="269"/>
                    <a:pt x="50" y="452"/>
                    <a:pt x="54" y="425"/>
                  </a:cubicBezTo>
                  <a:cubicBezTo>
                    <a:pt x="0" y="420"/>
                    <a:pt x="127" y="243"/>
                    <a:pt x="204" y="172"/>
                  </a:cubicBezTo>
                  <a:cubicBezTo>
                    <a:pt x="281" y="101"/>
                    <a:pt x="451" y="36"/>
                    <a:pt x="516" y="0"/>
                  </a:cubicBezTo>
                  <a:close/>
                </a:path>
              </a:pathLst>
            </a:custGeom>
            <a:solidFill>
              <a:srgbClr val="993300">
                <a:alpha val="70000"/>
              </a:srgbClr>
            </a:solidFill>
            <a:ln w="9525" cap="flat" cmpd="sng">
              <a:solidFill>
                <a:schemeClr val="tx1"/>
              </a:solidFill>
              <a:prstDash val="solid"/>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sp>
        <p:nvSpPr>
          <p:cNvPr id="60517" name="Freeform 101"/>
          <p:cNvSpPr>
            <a:spLocks noChangeAspect="1"/>
          </p:cNvSpPr>
          <p:nvPr/>
        </p:nvSpPr>
        <p:spPr bwMode="auto">
          <a:xfrm rot="535599">
            <a:off x="6416675" y="2268539"/>
            <a:ext cx="1935162" cy="219075"/>
          </a:xfrm>
          <a:custGeom>
            <a:avLst/>
            <a:gdLst>
              <a:gd name="T0" fmla="*/ 1266 w 1266"/>
              <a:gd name="T1" fmla="*/ 0 h 138"/>
              <a:gd name="T2" fmla="*/ 1245 w 1266"/>
              <a:gd name="T3" fmla="*/ 60 h 138"/>
              <a:gd name="T4" fmla="*/ 1197 w 1266"/>
              <a:gd name="T5" fmla="*/ 12 h 138"/>
              <a:gd name="T6" fmla="*/ 1149 w 1266"/>
              <a:gd name="T7" fmla="*/ 60 h 138"/>
              <a:gd name="T8" fmla="*/ 1101 w 1266"/>
              <a:gd name="T9" fmla="*/ 60 h 138"/>
              <a:gd name="T10" fmla="*/ 1053 w 1266"/>
              <a:gd name="T11" fmla="*/ 108 h 138"/>
              <a:gd name="T12" fmla="*/ 1008 w 1266"/>
              <a:gd name="T13" fmla="*/ 81 h 138"/>
              <a:gd name="T14" fmla="*/ 960 w 1266"/>
              <a:gd name="T15" fmla="*/ 108 h 138"/>
              <a:gd name="T16" fmla="*/ 909 w 1266"/>
              <a:gd name="T17" fmla="*/ 75 h 138"/>
              <a:gd name="T18" fmla="*/ 858 w 1266"/>
              <a:gd name="T19" fmla="*/ 81 h 138"/>
              <a:gd name="T20" fmla="*/ 813 w 1266"/>
              <a:gd name="T21" fmla="*/ 60 h 138"/>
              <a:gd name="T22" fmla="*/ 726 w 1266"/>
              <a:gd name="T23" fmla="*/ 60 h 138"/>
              <a:gd name="T24" fmla="*/ 669 w 1266"/>
              <a:gd name="T25" fmla="*/ 12 h 138"/>
              <a:gd name="T26" fmla="*/ 621 w 1266"/>
              <a:gd name="T27" fmla="*/ 60 h 138"/>
              <a:gd name="T28" fmla="*/ 573 w 1266"/>
              <a:gd name="T29" fmla="*/ 12 h 138"/>
              <a:gd name="T30" fmla="*/ 477 w 1266"/>
              <a:gd name="T31" fmla="*/ 12 h 138"/>
              <a:gd name="T32" fmla="*/ 381 w 1266"/>
              <a:gd name="T33" fmla="*/ 54 h 138"/>
              <a:gd name="T34" fmla="*/ 276 w 1266"/>
              <a:gd name="T35" fmla="*/ 6 h 138"/>
              <a:gd name="T36" fmla="*/ 285 w 1266"/>
              <a:gd name="T37" fmla="*/ 60 h 138"/>
              <a:gd name="T38" fmla="*/ 219 w 1266"/>
              <a:gd name="T39" fmla="*/ 72 h 138"/>
              <a:gd name="T40" fmla="*/ 189 w 1266"/>
              <a:gd name="T41" fmla="*/ 132 h 138"/>
              <a:gd name="T42" fmla="*/ 93 w 1266"/>
              <a:gd name="T43" fmla="*/ 108 h 138"/>
              <a:gd name="T44" fmla="*/ 0 w 1266"/>
              <a:gd name="T45" fmla="*/ 9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6" h="138">
                <a:moveTo>
                  <a:pt x="1266" y="0"/>
                </a:moveTo>
                <a:cubicBezTo>
                  <a:pt x="1263" y="10"/>
                  <a:pt x="1256" y="58"/>
                  <a:pt x="1245" y="60"/>
                </a:cubicBezTo>
                <a:cubicBezTo>
                  <a:pt x="1234" y="62"/>
                  <a:pt x="1213" y="12"/>
                  <a:pt x="1197" y="12"/>
                </a:cubicBezTo>
                <a:cubicBezTo>
                  <a:pt x="1181" y="12"/>
                  <a:pt x="1165" y="52"/>
                  <a:pt x="1149" y="60"/>
                </a:cubicBezTo>
                <a:cubicBezTo>
                  <a:pt x="1133" y="68"/>
                  <a:pt x="1117" y="52"/>
                  <a:pt x="1101" y="60"/>
                </a:cubicBezTo>
                <a:cubicBezTo>
                  <a:pt x="1085" y="68"/>
                  <a:pt x="1068" y="105"/>
                  <a:pt x="1053" y="108"/>
                </a:cubicBezTo>
                <a:cubicBezTo>
                  <a:pt x="1038" y="111"/>
                  <a:pt x="1023" y="81"/>
                  <a:pt x="1008" y="81"/>
                </a:cubicBezTo>
                <a:cubicBezTo>
                  <a:pt x="993" y="81"/>
                  <a:pt x="976" y="109"/>
                  <a:pt x="960" y="108"/>
                </a:cubicBezTo>
                <a:cubicBezTo>
                  <a:pt x="944" y="107"/>
                  <a:pt x="926" y="79"/>
                  <a:pt x="909" y="75"/>
                </a:cubicBezTo>
                <a:cubicBezTo>
                  <a:pt x="892" y="71"/>
                  <a:pt x="874" y="83"/>
                  <a:pt x="858" y="81"/>
                </a:cubicBezTo>
                <a:cubicBezTo>
                  <a:pt x="842" y="79"/>
                  <a:pt x="835" y="63"/>
                  <a:pt x="813" y="60"/>
                </a:cubicBezTo>
                <a:cubicBezTo>
                  <a:pt x="791" y="57"/>
                  <a:pt x="750" y="68"/>
                  <a:pt x="726" y="60"/>
                </a:cubicBezTo>
                <a:cubicBezTo>
                  <a:pt x="702" y="52"/>
                  <a:pt x="686" y="12"/>
                  <a:pt x="669" y="12"/>
                </a:cubicBezTo>
                <a:cubicBezTo>
                  <a:pt x="652" y="12"/>
                  <a:pt x="637" y="60"/>
                  <a:pt x="621" y="60"/>
                </a:cubicBezTo>
                <a:cubicBezTo>
                  <a:pt x="605" y="60"/>
                  <a:pt x="597" y="20"/>
                  <a:pt x="573" y="12"/>
                </a:cubicBezTo>
                <a:cubicBezTo>
                  <a:pt x="549" y="4"/>
                  <a:pt x="509" y="5"/>
                  <a:pt x="477" y="12"/>
                </a:cubicBezTo>
                <a:cubicBezTo>
                  <a:pt x="445" y="19"/>
                  <a:pt x="414" y="55"/>
                  <a:pt x="381" y="54"/>
                </a:cubicBezTo>
                <a:cubicBezTo>
                  <a:pt x="348" y="53"/>
                  <a:pt x="292" y="5"/>
                  <a:pt x="276" y="6"/>
                </a:cubicBezTo>
                <a:cubicBezTo>
                  <a:pt x="260" y="7"/>
                  <a:pt x="295" y="49"/>
                  <a:pt x="285" y="60"/>
                </a:cubicBezTo>
                <a:cubicBezTo>
                  <a:pt x="275" y="71"/>
                  <a:pt x="235" y="60"/>
                  <a:pt x="219" y="72"/>
                </a:cubicBezTo>
                <a:cubicBezTo>
                  <a:pt x="203" y="84"/>
                  <a:pt x="210" y="126"/>
                  <a:pt x="189" y="132"/>
                </a:cubicBezTo>
                <a:cubicBezTo>
                  <a:pt x="168" y="138"/>
                  <a:pt x="124" y="115"/>
                  <a:pt x="93" y="108"/>
                </a:cubicBezTo>
                <a:cubicBezTo>
                  <a:pt x="62" y="101"/>
                  <a:pt x="19" y="94"/>
                  <a:pt x="0" y="90"/>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0518" name="Freeform 102"/>
          <p:cNvSpPr>
            <a:spLocks noChangeAspect="1"/>
          </p:cNvSpPr>
          <p:nvPr/>
        </p:nvSpPr>
        <p:spPr bwMode="auto">
          <a:xfrm rot="535599">
            <a:off x="4511675" y="2014539"/>
            <a:ext cx="2374900" cy="2027237"/>
          </a:xfrm>
          <a:custGeom>
            <a:avLst/>
            <a:gdLst>
              <a:gd name="T0" fmla="*/ 1542 w 1555"/>
              <a:gd name="T1" fmla="*/ 1283 h 1283"/>
              <a:gd name="T2" fmla="*/ 1542 w 1555"/>
              <a:gd name="T3" fmla="*/ 1148 h 1283"/>
              <a:gd name="T4" fmla="*/ 1551 w 1555"/>
              <a:gd name="T5" fmla="*/ 1034 h 1283"/>
              <a:gd name="T6" fmla="*/ 1518 w 1555"/>
              <a:gd name="T7" fmla="*/ 926 h 1283"/>
              <a:gd name="T8" fmla="*/ 1452 w 1555"/>
              <a:gd name="T9" fmla="*/ 902 h 1283"/>
              <a:gd name="T10" fmla="*/ 1431 w 1555"/>
              <a:gd name="T11" fmla="*/ 842 h 1283"/>
              <a:gd name="T12" fmla="*/ 1344 w 1555"/>
              <a:gd name="T13" fmla="*/ 776 h 1283"/>
              <a:gd name="T14" fmla="*/ 1344 w 1555"/>
              <a:gd name="T15" fmla="*/ 704 h 1283"/>
              <a:gd name="T16" fmla="*/ 1305 w 1555"/>
              <a:gd name="T17" fmla="*/ 647 h 1283"/>
              <a:gd name="T18" fmla="*/ 1329 w 1555"/>
              <a:gd name="T19" fmla="*/ 569 h 1283"/>
              <a:gd name="T20" fmla="*/ 1296 w 1555"/>
              <a:gd name="T21" fmla="*/ 476 h 1283"/>
              <a:gd name="T22" fmla="*/ 1308 w 1555"/>
              <a:gd name="T23" fmla="*/ 398 h 1283"/>
              <a:gd name="T24" fmla="*/ 1257 w 1555"/>
              <a:gd name="T25" fmla="*/ 311 h 1283"/>
              <a:gd name="T26" fmla="*/ 1224 w 1555"/>
              <a:gd name="T27" fmla="*/ 242 h 1283"/>
              <a:gd name="T28" fmla="*/ 1236 w 1555"/>
              <a:gd name="T29" fmla="*/ 134 h 1283"/>
              <a:gd name="T30" fmla="*/ 1152 w 1555"/>
              <a:gd name="T31" fmla="*/ 71 h 1283"/>
              <a:gd name="T32" fmla="*/ 1071 w 1555"/>
              <a:gd name="T33" fmla="*/ 8 h 1283"/>
              <a:gd name="T34" fmla="*/ 1035 w 1555"/>
              <a:gd name="T35" fmla="*/ 20 h 1283"/>
              <a:gd name="T36" fmla="*/ 969 w 1555"/>
              <a:gd name="T37" fmla="*/ 17 h 1283"/>
              <a:gd name="T38" fmla="*/ 891 w 1555"/>
              <a:gd name="T39" fmla="*/ 14 h 1283"/>
              <a:gd name="T40" fmla="*/ 816 w 1555"/>
              <a:gd name="T41" fmla="*/ 77 h 1283"/>
              <a:gd name="T42" fmla="*/ 753 w 1555"/>
              <a:gd name="T43" fmla="*/ 62 h 1283"/>
              <a:gd name="T44" fmla="*/ 696 w 1555"/>
              <a:gd name="T45" fmla="*/ 95 h 1283"/>
              <a:gd name="T46" fmla="*/ 636 w 1555"/>
              <a:gd name="T47" fmla="*/ 89 h 1283"/>
              <a:gd name="T48" fmla="*/ 573 w 1555"/>
              <a:gd name="T49" fmla="*/ 167 h 1283"/>
              <a:gd name="T50" fmla="*/ 498 w 1555"/>
              <a:gd name="T51" fmla="*/ 197 h 1283"/>
              <a:gd name="T52" fmla="*/ 474 w 1555"/>
              <a:gd name="T53" fmla="*/ 284 h 1283"/>
              <a:gd name="T54" fmla="*/ 390 w 1555"/>
              <a:gd name="T55" fmla="*/ 296 h 1283"/>
              <a:gd name="T56" fmla="*/ 342 w 1555"/>
              <a:gd name="T57" fmla="*/ 389 h 1283"/>
              <a:gd name="T58" fmla="*/ 276 w 1555"/>
              <a:gd name="T59" fmla="*/ 426 h 1283"/>
              <a:gd name="T60" fmla="*/ 261 w 1555"/>
              <a:gd name="T61" fmla="*/ 503 h 1283"/>
              <a:gd name="T62" fmla="*/ 210 w 1555"/>
              <a:gd name="T63" fmla="*/ 497 h 1283"/>
              <a:gd name="T64" fmla="*/ 195 w 1555"/>
              <a:gd name="T65" fmla="*/ 578 h 1283"/>
              <a:gd name="T66" fmla="*/ 108 w 1555"/>
              <a:gd name="T67" fmla="*/ 620 h 1283"/>
              <a:gd name="T68" fmla="*/ 51 w 1555"/>
              <a:gd name="T69" fmla="*/ 613 h 1283"/>
              <a:gd name="T70" fmla="*/ 0 w 1555"/>
              <a:gd name="T71" fmla="*/ 641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55" h="1283">
                <a:moveTo>
                  <a:pt x="1542" y="1283"/>
                </a:moveTo>
                <a:cubicBezTo>
                  <a:pt x="1542" y="1261"/>
                  <a:pt x="1541" y="1189"/>
                  <a:pt x="1542" y="1148"/>
                </a:cubicBezTo>
                <a:cubicBezTo>
                  <a:pt x="1543" y="1107"/>
                  <a:pt x="1555" y="1071"/>
                  <a:pt x="1551" y="1034"/>
                </a:cubicBezTo>
                <a:cubicBezTo>
                  <a:pt x="1547" y="997"/>
                  <a:pt x="1534" y="948"/>
                  <a:pt x="1518" y="926"/>
                </a:cubicBezTo>
                <a:cubicBezTo>
                  <a:pt x="1502" y="904"/>
                  <a:pt x="1467" y="916"/>
                  <a:pt x="1452" y="902"/>
                </a:cubicBezTo>
                <a:cubicBezTo>
                  <a:pt x="1437" y="888"/>
                  <a:pt x="1449" y="863"/>
                  <a:pt x="1431" y="842"/>
                </a:cubicBezTo>
                <a:cubicBezTo>
                  <a:pt x="1413" y="821"/>
                  <a:pt x="1358" y="799"/>
                  <a:pt x="1344" y="776"/>
                </a:cubicBezTo>
                <a:cubicBezTo>
                  <a:pt x="1330" y="753"/>
                  <a:pt x="1350" y="725"/>
                  <a:pt x="1344" y="704"/>
                </a:cubicBezTo>
                <a:cubicBezTo>
                  <a:pt x="1338" y="683"/>
                  <a:pt x="1307" y="670"/>
                  <a:pt x="1305" y="647"/>
                </a:cubicBezTo>
                <a:cubicBezTo>
                  <a:pt x="1303" y="624"/>
                  <a:pt x="1330" y="597"/>
                  <a:pt x="1329" y="569"/>
                </a:cubicBezTo>
                <a:cubicBezTo>
                  <a:pt x="1328" y="541"/>
                  <a:pt x="1299" y="504"/>
                  <a:pt x="1296" y="476"/>
                </a:cubicBezTo>
                <a:cubicBezTo>
                  <a:pt x="1293" y="448"/>
                  <a:pt x="1314" y="425"/>
                  <a:pt x="1308" y="398"/>
                </a:cubicBezTo>
                <a:cubicBezTo>
                  <a:pt x="1302" y="371"/>
                  <a:pt x="1271" y="337"/>
                  <a:pt x="1257" y="311"/>
                </a:cubicBezTo>
                <a:cubicBezTo>
                  <a:pt x="1243" y="285"/>
                  <a:pt x="1227" y="271"/>
                  <a:pt x="1224" y="242"/>
                </a:cubicBezTo>
                <a:cubicBezTo>
                  <a:pt x="1221" y="213"/>
                  <a:pt x="1248" y="162"/>
                  <a:pt x="1236" y="134"/>
                </a:cubicBezTo>
                <a:cubicBezTo>
                  <a:pt x="1224" y="106"/>
                  <a:pt x="1179" y="92"/>
                  <a:pt x="1152" y="71"/>
                </a:cubicBezTo>
                <a:cubicBezTo>
                  <a:pt x="1125" y="50"/>
                  <a:pt x="1090" y="16"/>
                  <a:pt x="1071" y="8"/>
                </a:cubicBezTo>
                <a:cubicBezTo>
                  <a:pt x="1052" y="0"/>
                  <a:pt x="1052" y="18"/>
                  <a:pt x="1035" y="20"/>
                </a:cubicBezTo>
                <a:cubicBezTo>
                  <a:pt x="1018" y="22"/>
                  <a:pt x="993" y="18"/>
                  <a:pt x="969" y="17"/>
                </a:cubicBezTo>
                <a:cubicBezTo>
                  <a:pt x="945" y="16"/>
                  <a:pt x="917" y="4"/>
                  <a:pt x="891" y="14"/>
                </a:cubicBezTo>
                <a:cubicBezTo>
                  <a:pt x="865" y="24"/>
                  <a:pt x="839" y="69"/>
                  <a:pt x="816" y="77"/>
                </a:cubicBezTo>
                <a:cubicBezTo>
                  <a:pt x="793" y="85"/>
                  <a:pt x="773" y="59"/>
                  <a:pt x="753" y="62"/>
                </a:cubicBezTo>
                <a:cubicBezTo>
                  <a:pt x="733" y="65"/>
                  <a:pt x="715" y="91"/>
                  <a:pt x="696" y="95"/>
                </a:cubicBezTo>
                <a:cubicBezTo>
                  <a:pt x="677" y="99"/>
                  <a:pt x="656" y="77"/>
                  <a:pt x="636" y="89"/>
                </a:cubicBezTo>
                <a:cubicBezTo>
                  <a:pt x="616" y="101"/>
                  <a:pt x="596" y="149"/>
                  <a:pt x="573" y="167"/>
                </a:cubicBezTo>
                <a:cubicBezTo>
                  <a:pt x="550" y="185"/>
                  <a:pt x="515" y="178"/>
                  <a:pt x="498" y="197"/>
                </a:cubicBezTo>
                <a:cubicBezTo>
                  <a:pt x="481" y="216"/>
                  <a:pt x="492" y="268"/>
                  <a:pt x="474" y="284"/>
                </a:cubicBezTo>
                <a:cubicBezTo>
                  <a:pt x="456" y="300"/>
                  <a:pt x="412" y="278"/>
                  <a:pt x="390" y="296"/>
                </a:cubicBezTo>
                <a:cubicBezTo>
                  <a:pt x="368" y="314"/>
                  <a:pt x="361" y="367"/>
                  <a:pt x="342" y="389"/>
                </a:cubicBezTo>
                <a:cubicBezTo>
                  <a:pt x="323" y="411"/>
                  <a:pt x="289" y="407"/>
                  <a:pt x="276" y="426"/>
                </a:cubicBezTo>
                <a:cubicBezTo>
                  <a:pt x="263" y="445"/>
                  <a:pt x="272" y="491"/>
                  <a:pt x="261" y="503"/>
                </a:cubicBezTo>
                <a:cubicBezTo>
                  <a:pt x="250" y="515"/>
                  <a:pt x="221" y="485"/>
                  <a:pt x="210" y="497"/>
                </a:cubicBezTo>
                <a:cubicBezTo>
                  <a:pt x="199" y="509"/>
                  <a:pt x="212" y="558"/>
                  <a:pt x="195" y="578"/>
                </a:cubicBezTo>
                <a:cubicBezTo>
                  <a:pt x="178" y="598"/>
                  <a:pt x="132" y="614"/>
                  <a:pt x="108" y="620"/>
                </a:cubicBezTo>
                <a:cubicBezTo>
                  <a:pt x="84" y="626"/>
                  <a:pt x="69" y="610"/>
                  <a:pt x="51" y="613"/>
                </a:cubicBezTo>
                <a:cubicBezTo>
                  <a:pt x="33" y="616"/>
                  <a:pt x="11" y="635"/>
                  <a:pt x="0" y="641"/>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0519" name="Freeform 103"/>
          <p:cNvSpPr>
            <a:spLocks noChangeAspect="1"/>
          </p:cNvSpPr>
          <p:nvPr/>
        </p:nvSpPr>
        <p:spPr bwMode="auto">
          <a:xfrm rot="535599">
            <a:off x="5561013" y="1504951"/>
            <a:ext cx="1903413" cy="2009775"/>
          </a:xfrm>
          <a:custGeom>
            <a:avLst/>
            <a:gdLst>
              <a:gd name="T0" fmla="*/ 0 w 1246"/>
              <a:gd name="T1" fmla="*/ 1230 h 1272"/>
              <a:gd name="T2" fmla="*/ 186 w 1246"/>
              <a:gd name="T3" fmla="*/ 1266 h 1272"/>
              <a:gd name="T4" fmla="*/ 693 w 1246"/>
              <a:gd name="T5" fmla="*/ 1194 h 1272"/>
              <a:gd name="T6" fmla="*/ 1149 w 1246"/>
              <a:gd name="T7" fmla="*/ 1176 h 1272"/>
              <a:gd name="T8" fmla="*/ 1089 w 1246"/>
              <a:gd name="T9" fmla="*/ 801 h 1272"/>
              <a:gd name="T10" fmla="*/ 1245 w 1246"/>
              <a:gd name="T11" fmla="*/ 276 h 1272"/>
              <a:gd name="T12" fmla="*/ 1098 w 1246"/>
              <a:gd name="T13" fmla="*/ 0 h 1272"/>
            </a:gdLst>
            <a:ahLst/>
            <a:cxnLst>
              <a:cxn ang="0">
                <a:pos x="T0" y="T1"/>
              </a:cxn>
              <a:cxn ang="0">
                <a:pos x="T2" y="T3"/>
              </a:cxn>
              <a:cxn ang="0">
                <a:pos x="T4" y="T5"/>
              </a:cxn>
              <a:cxn ang="0">
                <a:pos x="T6" y="T7"/>
              </a:cxn>
              <a:cxn ang="0">
                <a:pos x="T8" y="T9"/>
              </a:cxn>
              <a:cxn ang="0">
                <a:pos x="T10" y="T11"/>
              </a:cxn>
              <a:cxn ang="0">
                <a:pos x="T12" y="T13"/>
              </a:cxn>
            </a:cxnLst>
            <a:rect l="0" t="0" r="r" b="b"/>
            <a:pathLst>
              <a:path w="1246" h="1272">
                <a:moveTo>
                  <a:pt x="0" y="1230"/>
                </a:moveTo>
                <a:cubicBezTo>
                  <a:pt x="30" y="1236"/>
                  <a:pt x="71" y="1272"/>
                  <a:pt x="186" y="1266"/>
                </a:cubicBezTo>
                <a:cubicBezTo>
                  <a:pt x="301" y="1260"/>
                  <a:pt x="533" y="1209"/>
                  <a:pt x="693" y="1194"/>
                </a:cubicBezTo>
                <a:cubicBezTo>
                  <a:pt x="891" y="1212"/>
                  <a:pt x="1083" y="1241"/>
                  <a:pt x="1149" y="1176"/>
                </a:cubicBezTo>
                <a:cubicBezTo>
                  <a:pt x="1215" y="1111"/>
                  <a:pt x="1113" y="957"/>
                  <a:pt x="1089" y="801"/>
                </a:cubicBezTo>
                <a:cubicBezTo>
                  <a:pt x="1079" y="653"/>
                  <a:pt x="1244" y="409"/>
                  <a:pt x="1245" y="276"/>
                </a:cubicBezTo>
                <a:cubicBezTo>
                  <a:pt x="1246" y="143"/>
                  <a:pt x="1129" y="57"/>
                  <a:pt x="1098" y="0"/>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0520" name="Freeform 104"/>
          <p:cNvSpPr>
            <a:spLocks noChangeAspect="1"/>
          </p:cNvSpPr>
          <p:nvPr/>
        </p:nvSpPr>
        <p:spPr bwMode="auto">
          <a:xfrm rot="535599">
            <a:off x="7581901" y="2155825"/>
            <a:ext cx="739775" cy="1314450"/>
          </a:xfrm>
          <a:custGeom>
            <a:avLst/>
            <a:gdLst>
              <a:gd name="T0" fmla="*/ 204 w 483"/>
              <a:gd name="T1" fmla="*/ 0 h 830"/>
              <a:gd name="T2" fmla="*/ 75 w 483"/>
              <a:gd name="T3" fmla="*/ 108 h 830"/>
              <a:gd name="T4" fmla="*/ 12 w 483"/>
              <a:gd name="T5" fmla="*/ 432 h 830"/>
              <a:gd name="T6" fmla="*/ 144 w 483"/>
              <a:gd name="T7" fmla="*/ 741 h 830"/>
              <a:gd name="T8" fmla="*/ 270 w 483"/>
              <a:gd name="T9" fmla="*/ 822 h 830"/>
              <a:gd name="T10" fmla="*/ 378 w 483"/>
              <a:gd name="T11" fmla="*/ 792 h 830"/>
              <a:gd name="T12" fmla="*/ 483 w 483"/>
              <a:gd name="T13" fmla="*/ 696 h 830"/>
            </a:gdLst>
            <a:ahLst/>
            <a:cxnLst>
              <a:cxn ang="0">
                <a:pos x="T0" y="T1"/>
              </a:cxn>
              <a:cxn ang="0">
                <a:pos x="T2" y="T3"/>
              </a:cxn>
              <a:cxn ang="0">
                <a:pos x="T4" y="T5"/>
              </a:cxn>
              <a:cxn ang="0">
                <a:pos x="T6" y="T7"/>
              </a:cxn>
              <a:cxn ang="0">
                <a:pos x="T8" y="T9"/>
              </a:cxn>
              <a:cxn ang="0">
                <a:pos x="T10" y="T11"/>
              </a:cxn>
              <a:cxn ang="0">
                <a:pos x="T12" y="T13"/>
              </a:cxn>
            </a:cxnLst>
            <a:rect l="0" t="0" r="r" b="b"/>
            <a:pathLst>
              <a:path w="483" h="830">
                <a:moveTo>
                  <a:pt x="204" y="0"/>
                </a:moveTo>
                <a:cubicBezTo>
                  <a:pt x="183" y="18"/>
                  <a:pt x="107" y="36"/>
                  <a:pt x="75" y="108"/>
                </a:cubicBezTo>
                <a:cubicBezTo>
                  <a:pt x="43" y="180"/>
                  <a:pt x="0" y="326"/>
                  <a:pt x="12" y="432"/>
                </a:cubicBezTo>
                <a:cubicBezTo>
                  <a:pt x="24" y="538"/>
                  <a:pt x="101" y="676"/>
                  <a:pt x="144" y="741"/>
                </a:cubicBezTo>
                <a:cubicBezTo>
                  <a:pt x="187" y="801"/>
                  <a:pt x="231" y="814"/>
                  <a:pt x="270" y="822"/>
                </a:cubicBezTo>
                <a:cubicBezTo>
                  <a:pt x="309" y="830"/>
                  <a:pt x="342" y="813"/>
                  <a:pt x="378" y="792"/>
                </a:cubicBezTo>
                <a:cubicBezTo>
                  <a:pt x="429" y="762"/>
                  <a:pt x="461" y="716"/>
                  <a:pt x="483" y="69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0521" name="Freeform 105"/>
          <p:cNvSpPr>
            <a:spLocks noChangeAspect="1"/>
          </p:cNvSpPr>
          <p:nvPr/>
        </p:nvSpPr>
        <p:spPr bwMode="auto">
          <a:xfrm rot="535599">
            <a:off x="6211888" y="250825"/>
            <a:ext cx="798513" cy="1911350"/>
          </a:xfrm>
          <a:custGeom>
            <a:avLst/>
            <a:gdLst>
              <a:gd name="T0" fmla="*/ 0 w 522"/>
              <a:gd name="T1" fmla="*/ 0 h 1209"/>
              <a:gd name="T2" fmla="*/ 45 w 522"/>
              <a:gd name="T3" fmla="*/ 15 h 1209"/>
              <a:gd name="T4" fmla="*/ 42 w 522"/>
              <a:gd name="T5" fmla="*/ 48 h 1209"/>
              <a:gd name="T6" fmla="*/ 102 w 522"/>
              <a:gd name="T7" fmla="*/ 57 h 1209"/>
              <a:gd name="T8" fmla="*/ 78 w 522"/>
              <a:gd name="T9" fmla="*/ 117 h 1209"/>
              <a:gd name="T10" fmla="*/ 138 w 522"/>
              <a:gd name="T11" fmla="*/ 120 h 1209"/>
              <a:gd name="T12" fmla="*/ 156 w 522"/>
              <a:gd name="T13" fmla="*/ 246 h 1209"/>
              <a:gd name="T14" fmla="*/ 195 w 522"/>
              <a:gd name="T15" fmla="*/ 348 h 1209"/>
              <a:gd name="T16" fmla="*/ 258 w 522"/>
              <a:gd name="T17" fmla="*/ 387 h 1209"/>
              <a:gd name="T18" fmla="*/ 225 w 522"/>
              <a:gd name="T19" fmla="*/ 501 h 1209"/>
              <a:gd name="T20" fmla="*/ 285 w 522"/>
              <a:gd name="T21" fmla="*/ 543 h 1209"/>
              <a:gd name="T22" fmla="*/ 300 w 522"/>
              <a:gd name="T23" fmla="*/ 636 h 1209"/>
              <a:gd name="T24" fmla="*/ 369 w 522"/>
              <a:gd name="T25" fmla="*/ 651 h 1209"/>
              <a:gd name="T26" fmla="*/ 348 w 522"/>
              <a:gd name="T27" fmla="*/ 771 h 1209"/>
              <a:gd name="T28" fmla="*/ 390 w 522"/>
              <a:gd name="T29" fmla="*/ 855 h 1209"/>
              <a:gd name="T30" fmla="*/ 381 w 522"/>
              <a:gd name="T31" fmla="*/ 924 h 1209"/>
              <a:gd name="T32" fmla="*/ 423 w 522"/>
              <a:gd name="T33" fmla="*/ 987 h 1209"/>
              <a:gd name="T34" fmla="*/ 396 w 522"/>
              <a:gd name="T35" fmla="*/ 1029 h 1209"/>
              <a:gd name="T36" fmla="*/ 480 w 522"/>
              <a:gd name="T37" fmla="*/ 1095 h 1209"/>
              <a:gd name="T38" fmla="*/ 477 w 522"/>
              <a:gd name="T39" fmla="*/ 1191 h 1209"/>
              <a:gd name="T40" fmla="*/ 522 w 522"/>
              <a:gd name="T41" fmla="*/ 1206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2" h="1209">
                <a:moveTo>
                  <a:pt x="0" y="0"/>
                </a:moveTo>
                <a:cubicBezTo>
                  <a:pt x="7" y="2"/>
                  <a:pt x="38" y="7"/>
                  <a:pt x="45" y="15"/>
                </a:cubicBezTo>
                <a:cubicBezTo>
                  <a:pt x="52" y="23"/>
                  <a:pt x="33" y="41"/>
                  <a:pt x="42" y="48"/>
                </a:cubicBezTo>
                <a:cubicBezTo>
                  <a:pt x="51" y="55"/>
                  <a:pt x="96" y="46"/>
                  <a:pt x="102" y="57"/>
                </a:cubicBezTo>
                <a:cubicBezTo>
                  <a:pt x="108" y="68"/>
                  <a:pt x="72" y="107"/>
                  <a:pt x="78" y="117"/>
                </a:cubicBezTo>
                <a:cubicBezTo>
                  <a:pt x="84" y="127"/>
                  <a:pt x="125" y="99"/>
                  <a:pt x="138" y="120"/>
                </a:cubicBezTo>
                <a:cubicBezTo>
                  <a:pt x="151" y="141"/>
                  <a:pt x="147" y="208"/>
                  <a:pt x="156" y="246"/>
                </a:cubicBezTo>
                <a:cubicBezTo>
                  <a:pt x="165" y="284"/>
                  <a:pt x="178" y="325"/>
                  <a:pt x="195" y="348"/>
                </a:cubicBezTo>
                <a:cubicBezTo>
                  <a:pt x="212" y="371"/>
                  <a:pt x="253" y="362"/>
                  <a:pt x="258" y="387"/>
                </a:cubicBezTo>
                <a:cubicBezTo>
                  <a:pt x="263" y="412"/>
                  <a:pt x="220" y="475"/>
                  <a:pt x="225" y="501"/>
                </a:cubicBezTo>
                <a:cubicBezTo>
                  <a:pt x="230" y="527"/>
                  <a:pt x="272" y="520"/>
                  <a:pt x="285" y="543"/>
                </a:cubicBezTo>
                <a:cubicBezTo>
                  <a:pt x="298" y="566"/>
                  <a:pt x="286" y="618"/>
                  <a:pt x="300" y="636"/>
                </a:cubicBezTo>
                <a:cubicBezTo>
                  <a:pt x="314" y="654"/>
                  <a:pt x="361" y="629"/>
                  <a:pt x="369" y="651"/>
                </a:cubicBezTo>
                <a:cubicBezTo>
                  <a:pt x="377" y="673"/>
                  <a:pt x="345" y="737"/>
                  <a:pt x="348" y="771"/>
                </a:cubicBezTo>
                <a:cubicBezTo>
                  <a:pt x="351" y="805"/>
                  <a:pt x="385" y="830"/>
                  <a:pt x="390" y="855"/>
                </a:cubicBezTo>
                <a:cubicBezTo>
                  <a:pt x="395" y="880"/>
                  <a:pt x="376" y="902"/>
                  <a:pt x="381" y="924"/>
                </a:cubicBezTo>
                <a:cubicBezTo>
                  <a:pt x="386" y="946"/>
                  <a:pt x="421" y="970"/>
                  <a:pt x="423" y="987"/>
                </a:cubicBezTo>
                <a:cubicBezTo>
                  <a:pt x="425" y="1004"/>
                  <a:pt x="387" y="1011"/>
                  <a:pt x="396" y="1029"/>
                </a:cubicBezTo>
                <a:cubicBezTo>
                  <a:pt x="405" y="1047"/>
                  <a:pt x="466" y="1068"/>
                  <a:pt x="480" y="1095"/>
                </a:cubicBezTo>
                <a:cubicBezTo>
                  <a:pt x="494" y="1122"/>
                  <a:pt x="470" y="1173"/>
                  <a:pt x="477" y="1191"/>
                </a:cubicBezTo>
                <a:cubicBezTo>
                  <a:pt x="484" y="1209"/>
                  <a:pt x="513" y="1203"/>
                  <a:pt x="522" y="120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0522" name="Freeform 106"/>
          <p:cNvSpPr>
            <a:spLocks noChangeAspect="1"/>
          </p:cNvSpPr>
          <p:nvPr/>
        </p:nvSpPr>
        <p:spPr bwMode="auto">
          <a:xfrm>
            <a:off x="3857625" y="1695450"/>
            <a:ext cx="1001712" cy="2317750"/>
          </a:xfrm>
          <a:custGeom>
            <a:avLst/>
            <a:gdLst>
              <a:gd name="T0" fmla="*/ 0 w 693"/>
              <a:gd name="T1" fmla="*/ 0 h 1606"/>
              <a:gd name="T2" fmla="*/ 16 w 693"/>
              <a:gd name="T3" fmla="*/ 86 h 1606"/>
              <a:gd name="T4" fmla="*/ 68 w 693"/>
              <a:gd name="T5" fmla="*/ 110 h 1606"/>
              <a:gd name="T6" fmla="*/ 51 w 693"/>
              <a:gd name="T7" fmla="*/ 181 h 1606"/>
              <a:gd name="T8" fmla="*/ 113 w 693"/>
              <a:gd name="T9" fmla="*/ 180 h 1606"/>
              <a:gd name="T10" fmla="*/ 109 w 693"/>
              <a:gd name="T11" fmla="*/ 307 h 1606"/>
              <a:gd name="T12" fmla="*/ 209 w 693"/>
              <a:gd name="T13" fmla="*/ 310 h 1606"/>
              <a:gd name="T14" fmla="*/ 237 w 693"/>
              <a:gd name="T15" fmla="*/ 457 h 1606"/>
              <a:gd name="T16" fmla="*/ 333 w 693"/>
              <a:gd name="T17" fmla="*/ 451 h 1606"/>
              <a:gd name="T18" fmla="*/ 338 w 693"/>
              <a:gd name="T19" fmla="*/ 510 h 1606"/>
              <a:gd name="T20" fmla="*/ 396 w 693"/>
              <a:gd name="T21" fmla="*/ 569 h 1606"/>
              <a:gd name="T22" fmla="*/ 404 w 693"/>
              <a:gd name="T23" fmla="*/ 717 h 1606"/>
              <a:gd name="T24" fmla="*/ 469 w 693"/>
              <a:gd name="T25" fmla="*/ 783 h 1606"/>
              <a:gd name="T26" fmla="*/ 463 w 693"/>
              <a:gd name="T27" fmla="*/ 859 h 1606"/>
              <a:gd name="T28" fmla="*/ 510 w 693"/>
              <a:gd name="T29" fmla="*/ 869 h 1606"/>
              <a:gd name="T30" fmla="*/ 484 w 693"/>
              <a:gd name="T31" fmla="*/ 988 h 1606"/>
              <a:gd name="T32" fmla="*/ 537 w 693"/>
              <a:gd name="T33" fmla="*/ 1004 h 1606"/>
              <a:gd name="T34" fmla="*/ 551 w 693"/>
              <a:gd name="T35" fmla="*/ 1132 h 1606"/>
              <a:gd name="T36" fmla="*/ 597 w 693"/>
              <a:gd name="T37" fmla="*/ 1189 h 1606"/>
              <a:gd name="T38" fmla="*/ 552 w 693"/>
              <a:gd name="T39" fmla="*/ 1236 h 1606"/>
              <a:gd name="T40" fmla="*/ 650 w 693"/>
              <a:gd name="T41" fmla="*/ 1265 h 1606"/>
              <a:gd name="T42" fmla="*/ 629 w 693"/>
              <a:gd name="T43" fmla="*/ 1329 h 1606"/>
              <a:gd name="T44" fmla="*/ 693 w 693"/>
              <a:gd name="T45" fmla="*/ 1425 h 1606"/>
              <a:gd name="T46" fmla="*/ 629 w 693"/>
              <a:gd name="T47" fmla="*/ 1489 h 1606"/>
              <a:gd name="T48" fmla="*/ 640 w 693"/>
              <a:gd name="T49" fmla="*/ 1606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3" h="1606">
                <a:moveTo>
                  <a:pt x="0" y="0"/>
                </a:moveTo>
                <a:cubicBezTo>
                  <a:pt x="2" y="14"/>
                  <a:pt x="4" y="68"/>
                  <a:pt x="16" y="86"/>
                </a:cubicBezTo>
                <a:cubicBezTo>
                  <a:pt x="26" y="105"/>
                  <a:pt x="61" y="94"/>
                  <a:pt x="68" y="110"/>
                </a:cubicBezTo>
                <a:cubicBezTo>
                  <a:pt x="73" y="125"/>
                  <a:pt x="44" y="170"/>
                  <a:pt x="51" y="181"/>
                </a:cubicBezTo>
                <a:cubicBezTo>
                  <a:pt x="60" y="193"/>
                  <a:pt x="103" y="158"/>
                  <a:pt x="113" y="180"/>
                </a:cubicBezTo>
                <a:cubicBezTo>
                  <a:pt x="122" y="202"/>
                  <a:pt x="94" y="285"/>
                  <a:pt x="109" y="307"/>
                </a:cubicBezTo>
                <a:cubicBezTo>
                  <a:pt x="125" y="329"/>
                  <a:pt x="188" y="285"/>
                  <a:pt x="209" y="310"/>
                </a:cubicBezTo>
                <a:cubicBezTo>
                  <a:pt x="231" y="336"/>
                  <a:pt x="216" y="434"/>
                  <a:pt x="237" y="457"/>
                </a:cubicBezTo>
                <a:cubicBezTo>
                  <a:pt x="257" y="480"/>
                  <a:pt x="316" y="443"/>
                  <a:pt x="333" y="451"/>
                </a:cubicBezTo>
                <a:cubicBezTo>
                  <a:pt x="350" y="459"/>
                  <a:pt x="327" y="490"/>
                  <a:pt x="338" y="510"/>
                </a:cubicBezTo>
                <a:cubicBezTo>
                  <a:pt x="349" y="529"/>
                  <a:pt x="385" y="535"/>
                  <a:pt x="396" y="569"/>
                </a:cubicBezTo>
                <a:cubicBezTo>
                  <a:pt x="407" y="603"/>
                  <a:pt x="394" y="682"/>
                  <a:pt x="404" y="717"/>
                </a:cubicBezTo>
                <a:cubicBezTo>
                  <a:pt x="416" y="751"/>
                  <a:pt x="459" y="760"/>
                  <a:pt x="469" y="783"/>
                </a:cubicBezTo>
                <a:cubicBezTo>
                  <a:pt x="477" y="806"/>
                  <a:pt x="455" y="844"/>
                  <a:pt x="463" y="859"/>
                </a:cubicBezTo>
                <a:cubicBezTo>
                  <a:pt x="470" y="873"/>
                  <a:pt x="506" y="848"/>
                  <a:pt x="510" y="869"/>
                </a:cubicBezTo>
                <a:cubicBezTo>
                  <a:pt x="513" y="891"/>
                  <a:pt x="480" y="965"/>
                  <a:pt x="484" y="988"/>
                </a:cubicBezTo>
                <a:cubicBezTo>
                  <a:pt x="490" y="1011"/>
                  <a:pt x="525" y="980"/>
                  <a:pt x="537" y="1004"/>
                </a:cubicBezTo>
                <a:cubicBezTo>
                  <a:pt x="548" y="1028"/>
                  <a:pt x="540" y="1101"/>
                  <a:pt x="551" y="1132"/>
                </a:cubicBezTo>
                <a:cubicBezTo>
                  <a:pt x="561" y="1162"/>
                  <a:pt x="597" y="1172"/>
                  <a:pt x="597" y="1189"/>
                </a:cubicBezTo>
                <a:cubicBezTo>
                  <a:pt x="598" y="1206"/>
                  <a:pt x="543" y="1223"/>
                  <a:pt x="552" y="1236"/>
                </a:cubicBezTo>
                <a:cubicBezTo>
                  <a:pt x="561" y="1249"/>
                  <a:pt x="637" y="1249"/>
                  <a:pt x="650" y="1265"/>
                </a:cubicBezTo>
                <a:cubicBezTo>
                  <a:pt x="663" y="1281"/>
                  <a:pt x="622" y="1302"/>
                  <a:pt x="629" y="1329"/>
                </a:cubicBezTo>
                <a:cubicBezTo>
                  <a:pt x="636" y="1356"/>
                  <a:pt x="693" y="1398"/>
                  <a:pt x="693" y="1425"/>
                </a:cubicBezTo>
                <a:cubicBezTo>
                  <a:pt x="693" y="1452"/>
                  <a:pt x="638" y="1459"/>
                  <a:pt x="629" y="1489"/>
                </a:cubicBezTo>
                <a:cubicBezTo>
                  <a:pt x="620" y="1519"/>
                  <a:pt x="638" y="1582"/>
                  <a:pt x="640" y="160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0523" name="Freeform 107"/>
          <p:cNvSpPr>
            <a:spLocks noChangeAspect="1"/>
          </p:cNvSpPr>
          <p:nvPr/>
        </p:nvSpPr>
        <p:spPr bwMode="auto">
          <a:xfrm>
            <a:off x="5603875" y="3663950"/>
            <a:ext cx="2393950" cy="674688"/>
          </a:xfrm>
          <a:custGeom>
            <a:avLst/>
            <a:gdLst>
              <a:gd name="T0" fmla="*/ 0 w 1657"/>
              <a:gd name="T1" fmla="*/ 109 h 467"/>
              <a:gd name="T2" fmla="*/ 111 w 1657"/>
              <a:gd name="T3" fmla="*/ 179 h 467"/>
              <a:gd name="T4" fmla="*/ 302 w 1657"/>
              <a:gd name="T5" fmla="*/ 4 h 467"/>
              <a:gd name="T6" fmla="*/ 558 w 1657"/>
              <a:gd name="T7" fmla="*/ 140 h 467"/>
              <a:gd name="T8" fmla="*/ 823 w 1657"/>
              <a:gd name="T9" fmla="*/ 105 h 467"/>
              <a:gd name="T10" fmla="*/ 1010 w 1657"/>
              <a:gd name="T11" fmla="*/ 207 h 467"/>
              <a:gd name="T12" fmla="*/ 1315 w 1657"/>
              <a:gd name="T13" fmla="*/ 412 h 467"/>
              <a:gd name="T14" fmla="*/ 1657 w 1657"/>
              <a:gd name="T15" fmla="*/ 279 h 4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7" h="467">
                <a:moveTo>
                  <a:pt x="0" y="109"/>
                </a:moveTo>
                <a:cubicBezTo>
                  <a:pt x="18" y="119"/>
                  <a:pt x="61" y="196"/>
                  <a:pt x="111" y="179"/>
                </a:cubicBezTo>
                <a:cubicBezTo>
                  <a:pt x="161" y="162"/>
                  <a:pt x="182" y="9"/>
                  <a:pt x="302" y="4"/>
                </a:cubicBezTo>
                <a:cubicBezTo>
                  <a:pt x="421" y="0"/>
                  <a:pt x="471" y="123"/>
                  <a:pt x="558" y="140"/>
                </a:cubicBezTo>
                <a:cubicBezTo>
                  <a:pt x="645" y="157"/>
                  <a:pt x="748" y="94"/>
                  <a:pt x="823" y="105"/>
                </a:cubicBezTo>
                <a:cubicBezTo>
                  <a:pt x="898" y="117"/>
                  <a:pt x="930" y="139"/>
                  <a:pt x="1010" y="207"/>
                </a:cubicBezTo>
                <a:cubicBezTo>
                  <a:pt x="1089" y="276"/>
                  <a:pt x="1179" y="357"/>
                  <a:pt x="1315" y="412"/>
                </a:cubicBezTo>
                <a:cubicBezTo>
                  <a:pt x="1451" y="467"/>
                  <a:pt x="1585" y="307"/>
                  <a:pt x="1657" y="279"/>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0524" name="Oval 108"/>
          <p:cNvSpPr>
            <a:spLocks noChangeAspect="1" noChangeArrowheads="1"/>
          </p:cNvSpPr>
          <p:nvPr/>
        </p:nvSpPr>
        <p:spPr bwMode="auto">
          <a:xfrm rot="535599">
            <a:off x="5599113" y="3543300"/>
            <a:ext cx="220663" cy="355600"/>
          </a:xfrm>
          <a:prstGeom prst="ellipse">
            <a:avLst/>
          </a:prstGeom>
          <a:gradFill rotWithShape="1">
            <a:gsLst>
              <a:gs pos="0">
                <a:schemeClr val="tx1"/>
              </a:gs>
              <a:gs pos="100000">
                <a:schemeClr val="bg2"/>
              </a:gs>
            </a:gsLst>
            <a:path path="shape">
              <a:fillToRect l="50000" t="50000" r="50000" b="50000"/>
            </a:path>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pSp>
        <p:nvGrpSpPr>
          <p:cNvPr id="60525" name="Group 109"/>
          <p:cNvGrpSpPr/>
          <p:nvPr/>
        </p:nvGrpSpPr>
        <p:grpSpPr bwMode="auto">
          <a:xfrm>
            <a:off x="5854700" y="3629025"/>
            <a:ext cx="2730500" cy="2495550"/>
            <a:chOff x="2729" y="2286"/>
            <a:chExt cx="1720" cy="1572"/>
          </a:xfrm>
        </p:grpSpPr>
        <p:grpSp>
          <p:nvGrpSpPr>
            <p:cNvPr id="60526" name="Group 110"/>
            <p:cNvGrpSpPr/>
            <p:nvPr/>
          </p:nvGrpSpPr>
          <p:grpSpPr bwMode="auto">
            <a:xfrm>
              <a:off x="3432" y="2922"/>
              <a:ext cx="1017" cy="517"/>
              <a:chOff x="3432" y="2922"/>
              <a:chExt cx="1017" cy="517"/>
            </a:xfrm>
          </p:grpSpPr>
          <p:grpSp>
            <p:nvGrpSpPr>
              <p:cNvPr id="60527" name="Group 111"/>
              <p:cNvGrpSpPr>
                <a:grpSpLocks noChangeAspect="1"/>
              </p:cNvGrpSpPr>
              <p:nvPr/>
            </p:nvGrpSpPr>
            <p:grpSpPr bwMode="auto">
              <a:xfrm rot="914341">
                <a:off x="3432" y="2922"/>
                <a:ext cx="251" cy="410"/>
                <a:chOff x="3368" y="2850"/>
                <a:chExt cx="276" cy="454"/>
              </a:xfrm>
            </p:grpSpPr>
            <p:sp>
              <p:nvSpPr>
                <p:cNvPr id="60528" name="Freeform 112"/>
                <p:cNvSpPr>
                  <a:spLocks noChangeAspect="1" noEditPoints="1"/>
                </p:cNvSpPr>
                <p:nvPr/>
              </p:nvSpPr>
              <p:spPr bwMode="auto">
                <a:xfrm rot="-717913">
                  <a:off x="3368" y="2850"/>
                  <a:ext cx="276" cy="454"/>
                </a:xfrm>
                <a:custGeom>
                  <a:avLst/>
                  <a:gdLst>
                    <a:gd name="T0" fmla="*/ 34 w 513"/>
                    <a:gd name="T1" fmla="*/ 810 h 864"/>
                    <a:gd name="T2" fmla="*/ 18 w 513"/>
                    <a:gd name="T3" fmla="*/ 790 h 864"/>
                    <a:gd name="T4" fmla="*/ 6 w 513"/>
                    <a:gd name="T5" fmla="*/ 738 h 864"/>
                    <a:gd name="T6" fmla="*/ 0 w 513"/>
                    <a:gd name="T7" fmla="*/ 665 h 864"/>
                    <a:gd name="T8" fmla="*/ 6 w 513"/>
                    <a:gd name="T9" fmla="*/ 581 h 864"/>
                    <a:gd name="T10" fmla="*/ 24 w 513"/>
                    <a:gd name="T11" fmla="*/ 500 h 864"/>
                    <a:gd name="T12" fmla="*/ 40 w 513"/>
                    <a:gd name="T13" fmla="*/ 437 h 864"/>
                    <a:gd name="T14" fmla="*/ 53 w 513"/>
                    <a:gd name="T15" fmla="*/ 374 h 864"/>
                    <a:gd name="T16" fmla="*/ 61 w 513"/>
                    <a:gd name="T17" fmla="*/ 312 h 864"/>
                    <a:gd name="T18" fmla="*/ 61 w 513"/>
                    <a:gd name="T19" fmla="*/ 249 h 864"/>
                    <a:gd name="T20" fmla="*/ 50 w 513"/>
                    <a:gd name="T21" fmla="*/ 186 h 864"/>
                    <a:gd name="T22" fmla="*/ 70 w 513"/>
                    <a:gd name="T23" fmla="*/ 104 h 864"/>
                    <a:gd name="T24" fmla="*/ 145 w 513"/>
                    <a:gd name="T25" fmla="*/ 19 h 864"/>
                    <a:gd name="T26" fmla="*/ 217 w 513"/>
                    <a:gd name="T27" fmla="*/ 2 h 864"/>
                    <a:gd name="T28" fmla="*/ 240 w 513"/>
                    <a:gd name="T29" fmla="*/ 19 h 864"/>
                    <a:gd name="T30" fmla="*/ 261 w 513"/>
                    <a:gd name="T31" fmla="*/ 45 h 864"/>
                    <a:gd name="T32" fmla="*/ 280 w 513"/>
                    <a:gd name="T33" fmla="*/ 66 h 864"/>
                    <a:gd name="T34" fmla="*/ 296 w 513"/>
                    <a:gd name="T35" fmla="*/ 79 h 864"/>
                    <a:gd name="T36" fmla="*/ 309 w 513"/>
                    <a:gd name="T37" fmla="*/ 85 h 864"/>
                    <a:gd name="T38" fmla="*/ 357 w 513"/>
                    <a:gd name="T39" fmla="*/ 76 h 864"/>
                    <a:gd name="T40" fmla="*/ 404 w 513"/>
                    <a:gd name="T41" fmla="*/ 54 h 864"/>
                    <a:gd name="T42" fmla="*/ 446 w 513"/>
                    <a:gd name="T43" fmla="*/ 56 h 864"/>
                    <a:gd name="T44" fmla="*/ 483 w 513"/>
                    <a:gd name="T45" fmla="*/ 80 h 864"/>
                    <a:gd name="T46" fmla="*/ 503 w 513"/>
                    <a:gd name="T47" fmla="*/ 119 h 864"/>
                    <a:gd name="T48" fmla="*/ 512 w 513"/>
                    <a:gd name="T49" fmla="*/ 167 h 864"/>
                    <a:gd name="T50" fmla="*/ 513 w 513"/>
                    <a:gd name="T51" fmla="*/ 221 h 864"/>
                    <a:gd name="T52" fmla="*/ 509 w 513"/>
                    <a:gd name="T53" fmla="*/ 274 h 864"/>
                    <a:gd name="T54" fmla="*/ 443 w 513"/>
                    <a:gd name="T55" fmla="*/ 399 h 864"/>
                    <a:gd name="T56" fmla="*/ 409 w 513"/>
                    <a:gd name="T57" fmla="*/ 525 h 864"/>
                    <a:gd name="T58" fmla="*/ 388 w 513"/>
                    <a:gd name="T59" fmla="*/ 646 h 864"/>
                    <a:gd name="T60" fmla="*/ 361 w 513"/>
                    <a:gd name="T61" fmla="*/ 754 h 864"/>
                    <a:gd name="T62" fmla="*/ 305 w 513"/>
                    <a:gd name="T63" fmla="*/ 841 h 864"/>
                    <a:gd name="T64" fmla="*/ 252 w 513"/>
                    <a:gd name="T65" fmla="*/ 840 h 864"/>
                    <a:gd name="T66" fmla="*/ 252 w 513"/>
                    <a:gd name="T67" fmla="*/ 764 h 864"/>
                    <a:gd name="T68" fmla="*/ 258 w 513"/>
                    <a:gd name="T69" fmla="*/ 658 h 864"/>
                    <a:gd name="T70" fmla="*/ 254 w 513"/>
                    <a:gd name="T71" fmla="*/ 577 h 864"/>
                    <a:gd name="T72" fmla="*/ 248 w 513"/>
                    <a:gd name="T73" fmla="*/ 519 h 864"/>
                    <a:gd name="T74" fmla="*/ 242 w 513"/>
                    <a:gd name="T75" fmla="*/ 481 h 864"/>
                    <a:gd name="T76" fmla="*/ 232 w 513"/>
                    <a:gd name="T77" fmla="*/ 463 h 864"/>
                    <a:gd name="T78" fmla="*/ 221 w 513"/>
                    <a:gd name="T79" fmla="*/ 464 h 864"/>
                    <a:gd name="T80" fmla="*/ 219 w 513"/>
                    <a:gd name="T81" fmla="*/ 463 h 864"/>
                    <a:gd name="T82" fmla="*/ 204 w 513"/>
                    <a:gd name="T83" fmla="*/ 470 h 864"/>
                    <a:gd name="T84" fmla="*/ 192 w 513"/>
                    <a:gd name="T85" fmla="*/ 500 h 864"/>
                    <a:gd name="T86" fmla="*/ 182 w 513"/>
                    <a:gd name="T87" fmla="*/ 530 h 864"/>
                    <a:gd name="T88" fmla="*/ 162 w 513"/>
                    <a:gd name="T89" fmla="*/ 561 h 864"/>
                    <a:gd name="T90" fmla="*/ 151 w 513"/>
                    <a:gd name="T91" fmla="*/ 593 h 864"/>
                    <a:gd name="T92" fmla="*/ 138 w 513"/>
                    <a:gd name="T93" fmla="*/ 626 h 864"/>
                    <a:gd name="T94" fmla="*/ 115 w 513"/>
                    <a:gd name="T95" fmla="*/ 672 h 864"/>
                    <a:gd name="T96" fmla="*/ 92 w 513"/>
                    <a:gd name="T97" fmla="*/ 723 h 864"/>
                    <a:gd name="T98" fmla="*/ 71 w 513"/>
                    <a:gd name="T99" fmla="*/ 770 h 864"/>
                    <a:gd name="T100" fmla="*/ 56 w 513"/>
                    <a:gd name="T101" fmla="*/ 801 h 864"/>
                    <a:gd name="T102" fmla="*/ 46 w 513"/>
                    <a:gd name="T103" fmla="*/ 807 h 864"/>
                    <a:gd name="T104" fmla="*/ 310 w 513"/>
                    <a:gd name="T105" fmla="*/ 80 h 864"/>
                    <a:gd name="T106" fmla="*/ 307 w 513"/>
                    <a:gd name="T107" fmla="*/ 84 h 864"/>
                    <a:gd name="T108" fmla="*/ 310 w 513"/>
                    <a:gd name="T109" fmla="*/ 106 h 864"/>
                    <a:gd name="T110" fmla="*/ 306 w 513"/>
                    <a:gd name="T111" fmla="*/ 148 h 864"/>
                    <a:gd name="T112" fmla="*/ 311 w 513"/>
                    <a:gd name="T113" fmla="*/ 78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864">
                      <a:moveTo>
                        <a:pt x="45" y="802"/>
                      </a:moveTo>
                      <a:lnTo>
                        <a:pt x="40" y="809"/>
                      </a:lnTo>
                      <a:lnTo>
                        <a:pt x="34" y="810"/>
                      </a:lnTo>
                      <a:lnTo>
                        <a:pt x="29" y="807"/>
                      </a:lnTo>
                      <a:lnTo>
                        <a:pt x="23" y="801"/>
                      </a:lnTo>
                      <a:lnTo>
                        <a:pt x="18" y="790"/>
                      </a:lnTo>
                      <a:lnTo>
                        <a:pt x="13" y="776"/>
                      </a:lnTo>
                      <a:lnTo>
                        <a:pt x="10" y="759"/>
                      </a:lnTo>
                      <a:lnTo>
                        <a:pt x="6" y="738"/>
                      </a:lnTo>
                      <a:lnTo>
                        <a:pt x="2" y="716"/>
                      </a:lnTo>
                      <a:lnTo>
                        <a:pt x="1" y="692"/>
                      </a:lnTo>
                      <a:lnTo>
                        <a:pt x="0" y="665"/>
                      </a:lnTo>
                      <a:lnTo>
                        <a:pt x="1" y="638"/>
                      </a:lnTo>
                      <a:lnTo>
                        <a:pt x="2" y="610"/>
                      </a:lnTo>
                      <a:lnTo>
                        <a:pt x="6" y="581"/>
                      </a:lnTo>
                      <a:lnTo>
                        <a:pt x="11" y="551"/>
                      </a:lnTo>
                      <a:lnTo>
                        <a:pt x="18" y="521"/>
                      </a:lnTo>
                      <a:lnTo>
                        <a:pt x="24" y="500"/>
                      </a:lnTo>
                      <a:lnTo>
                        <a:pt x="29" y="480"/>
                      </a:lnTo>
                      <a:lnTo>
                        <a:pt x="35" y="457"/>
                      </a:lnTo>
                      <a:lnTo>
                        <a:pt x="40" y="437"/>
                      </a:lnTo>
                      <a:lnTo>
                        <a:pt x="45" y="416"/>
                      </a:lnTo>
                      <a:lnTo>
                        <a:pt x="50" y="395"/>
                      </a:lnTo>
                      <a:lnTo>
                        <a:pt x="53" y="374"/>
                      </a:lnTo>
                      <a:lnTo>
                        <a:pt x="57" y="353"/>
                      </a:lnTo>
                      <a:lnTo>
                        <a:pt x="59" y="333"/>
                      </a:lnTo>
                      <a:lnTo>
                        <a:pt x="61" y="312"/>
                      </a:lnTo>
                      <a:lnTo>
                        <a:pt x="62" y="291"/>
                      </a:lnTo>
                      <a:lnTo>
                        <a:pt x="62" y="270"/>
                      </a:lnTo>
                      <a:lnTo>
                        <a:pt x="61" y="249"/>
                      </a:lnTo>
                      <a:lnTo>
                        <a:pt x="58" y="227"/>
                      </a:lnTo>
                      <a:lnTo>
                        <a:pt x="54" y="206"/>
                      </a:lnTo>
                      <a:lnTo>
                        <a:pt x="50" y="186"/>
                      </a:lnTo>
                      <a:lnTo>
                        <a:pt x="48" y="163"/>
                      </a:lnTo>
                      <a:lnTo>
                        <a:pt x="56" y="135"/>
                      </a:lnTo>
                      <a:lnTo>
                        <a:pt x="70" y="104"/>
                      </a:lnTo>
                      <a:lnTo>
                        <a:pt x="91" y="71"/>
                      </a:lnTo>
                      <a:lnTo>
                        <a:pt x="116" y="43"/>
                      </a:lnTo>
                      <a:lnTo>
                        <a:pt x="145" y="19"/>
                      </a:lnTo>
                      <a:lnTo>
                        <a:pt x="177" y="4"/>
                      </a:lnTo>
                      <a:lnTo>
                        <a:pt x="209" y="0"/>
                      </a:lnTo>
                      <a:lnTo>
                        <a:pt x="217" y="2"/>
                      </a:lnTo>
                      <a:lnTo>
                        <a:pt x="225" y="6"/>
                      </a:lnTo>
                      <a:lnTo>
                        <a:pt x="232" y="13"/>
                      </a:lnTo>
                      <a:lnTo>
                        <a:pt x="240" y="19"/>
                      </a:lnTo>
                      <a:lnTo>
                        <a:pt x="247" y="28"/>
                      </a:lnTo>
                      <a:lnTo>
                        <a:pt x="254" y="37"/>
                      </a:lnTo>
                      <a:lnTo>
                        <a:pt x="261" y="45"/>
                      </a:lnTo>
                      <a:lnTo>
                        <a:pt x="269" y="54"/>
                      </a:lnTo>
                      <a:lnTo>
                        <a:pt x="273" y="59"/>
                      </a:lnTo>
                      <a:lnTo>
                        <a:pt x="280" y="66"/>
                      </a:lnTo>
                      <a:lnTo>
                        <a:pt x="286" y="70"/>
                      </a:lnTo>
                      <a:lnTo>
                        <a:pt x="290" y="75"/>
                      </a:lnTo>
                      <a:lnTo>
                        <a:pt x="296" y="79"/>
                      </a:lnTo>
                      <a:lnTo>
                        <a:pt x="301" y="82"/>
                      </a:lnTo>
                      <a:lnTo>
                        <a:pt x="306" y="84"/>
                      </a:lnTo>
                      <a:lnTo>
                        <a:pt x="309" y="85"/>
                      </a:lnTo>
                      <a:lnTo>
                        <a:pt x="324" y="85"/>
                      </a:lnTo>
                      <a:lnTo>
                        <a:pt x="341" y="83"/>
                      </a:lnTo>
                      <a:lnTo>
                        <a:pt x="357" y="76"/>
                      </a:lnTo>
                      <a:lnTo>
                        <a:pt x="374" y="69"/>
                      </a:lnTo>
                      <a:lnTo>
                        <a:pt x="390" y="61"/>
                      </a:lnTo>
                      <a:lnTo>
                        <a:pt x="404" y="54"/>
                      </a:lnTo>
                      <a:lnTo>
                        <a:pt x="417" y="50"/>
                      </a:lnTo>
                      <a:lnTo>
                        <a:pt x="430" y="50"/>
                      </a:lnTo>
                      <a:lnTo>
                        <a:pt x="446" y="56"/>
                      </a:lnTo>
                      <a:lnTo>
                        <a:pt x="460" y="62"/>
                      </a:lnTo>
                      <a:lnTo>
                        <a:pt x="472" y="71"/>
                      </a:lnTo>
                      <a:lnTo>
                        <a:pt x="483" y="80"/>
                      </a:lnTo>
                      <a:lnTo>
                        <a:pt x="491" y="92"/>
                      </a:lnTo>
                      <a:lnTo>
                        <a:pt x="498" y="105"/>
                      </a:lnTo>
                      <a:lnTo>
                        <a:pt x="503" y="119"/>
                      </a:lnTo>
                      <a:lnTo>
                        <a:pt x="508" y="135"/>
                      </a:lnTo>
                      <a:lnTo>
                        <a:pt x="511" y="150"/>
                      </a:lnTo>
                      <a:lnTo>
                        <a:pt x="512" y="167"/>
                      </a:lnTo>
                      <a:lnTo>
                        <a:pt x="513" y="184"/>
                      </a:lnTo>
                      <a:lnTo>
                        <a:pt x="513" y="202"/>
                      </a:lnTo>
                      <a:lnTo>
                        <a:pt x="513" y="221"/>
                      </a:lnTo>
                      <a:lnTo>
                        <a:pt x="512" y="239"/>
                      </a:lnTo>
                      <a:lnTo>
                        <a:pt x="511" y="256"/>
                      </a:lnTo>
                      <a:lnTo>
                        <a:pt x="509" y="274"/>
                      </a:lnTo>
                      <a:lnTo>
                        <a:pt x="483" y="314"/>
                      </a:lnTo>
                      <a:lnTo>
                        <a:pt x="460" y="357"/>
                      </a:lnTo>
                      <a:lnTo>
                        <a:pt x="443" y="399"/>
                      </a:lnTo>
                      <a:lnTo>
                        <a:pt x="430" y="440"/>
                      </a:lnTo>
                      <a:lnTo>
                        <a:pt x="419" y="483"/>
                      </a:lnTo>
                      <a:lnTo>
                        <a:pt x="409" y="525"/>
                      </a:lnTo>
                      <a:lnTo>
                        <a:pt x="402" y="567"/>
                      </a:lnTo>
                      <a:lnTo>
                        <a:pt x="396" y="607"/>
                      </a:lnTo>
                      <a:lnTo>
                        <a:pt x="388" y="646"/>
                      </a:lnTo>
                      <a:lnTo>
                        <a:pt x="381" y="684"/>
                      </a:lnTo>
                      <a:lnTo>
                        <a:pt x="373" y="720"/>
                      </a:lnTo>
                      <a:lnTo>
                        <a:pt x="361" y="754"/>
                      </a:lnTo>
                      <a:lnTo>
                        <a:pt x="346" y="785"/>
                      </a:lnTo>
                      <a:lnTo>
                        <a:pt x="328" y="815"/>
                      </a:lnTo>
                      <a:lnTo>
                        <a:pt x="305" y="841"/>
                      </a:lnTo>
                      <a:lnTo>
                        <a:pt x="277" y="864"/>
                      </a:lnTo>
                      <a:lnTo>
                        <a:pt x="261" y="854"/>
                      </a:lnTo>
                      <a:lnTo>
                        <a:pt x="252" y="840"/>
                      </a:lnTo>
                      <a:lnTo>
                        <a:pt x="248" y="819"/>
                      </a:lnTo>
                      <a:lnTo>
                        <a:pt x="248" y="794"/>
                      </a:lnTo>
                      <a:lnTo>
                        <a:pt x="252" y="764"/>
                      </a:lnTo>
                      <a:lnTo>
                        <a:pt x="254" y="732"/>
                      </a:lnTo>
                      <a:lnTo>
                        <a:pt x="258" y="697"/>
                      </a:lnTo>
                      <a:lnTo>
                        <a:pt x="258" y="658"/>
                      </a:lnTo>
                      <a:lnTo>
                        <a:pt x="257" y="629"/>
                      </a:lnTo>
                      <a:lnTo>
                        <a:pt x="255" y="602"/>
                      </a:lnTo>
                      <a:lnTo>
                        <a:pt x="254" y="577"/>
                      </a:lnTo>
                      <a:lnTo>
                        <a:pt x="252" y="555"/>
                      </a:lnTo>
                      <a:lnTo>
                        <a:pt x="250" y="535"/>
                      </a:lnTo>
                      <a:lnTo>
                        <a:pt x="248" y="519"/>
                      </a:lnTo>
                      <a:lnTo>
                        <a:pt x="247" y="504"/>
                      </a:lnTo>
                      <a:lnTo>
                        <a:pt x="244" y="491"/>
                      </a:lnTo>
                      <a:lnTo>
                        <a:pt x="242" y="481"/>
                      </a:lnTo>
                      <a:lnTo>
                        <a:pt x="238" y="473"/>
                      </a:lnTo>
                      <a:lnTo>
                        <a:pt x="236" y="467"/>
                      </a:lnTo>
                      <a:lnTo>
                        <a:pt x="232" y="463"/>
                      </a:lnTo>
                      <a:lnTo>
                        <a:pt x="229" y="461"/>
                      </a:lnTo>
                      <a:lnTo>
                        <a:pt x="225" y="461"/>
                      </a:lnTo>
                      <a:lnTo>
                        <a:pt x="221" y="464"/>
                      </a:lnTo>
                      <a:lnTo>
                        <a:pt x="217" y="469"/>
                      </a:lnTo>
                      <a:lnTo>
                        <a:pt x="215" y="469"/>
                      </a:lnTo>
                      <a:lnTo>
                        <a:pt x="219" y="463"/>
                      </a:lnTo>
                      <a:lnTo>
                        <a:pt x="219" y="457"/>
                      </a:lnTo>
                      <a:lnTo>
                        <a:pt x="211" y="463"/>
                      </a:lnTo>
                      <a:lnTo>
                        <a:pt x="204" y="470"/>
                      </a:lnTo>
                      <a:lnTo>
                        <a:pt x="200" y="480"/>
                      </a:lnTo>
                      <a:lnTo>
                        <a:pt x="196" y="490"/>
                      </a:lnTo>
                      <a:lnTo>
                        <a:pt x="192" y="500"/>
                      </a:lnTo>
                      <a:lnTo>
                        <a:pt x="189" y="511"/>
                      </a:lnTo>
                      <a:lnTo>
                        <a:pt x="185" y="521"/>
                      </a:lnTo>
                      <a:lnTo>
                        <a:pt x="182" y="530"/>
                      </a:lnTo>
                      <a:lnTo>
                        <a:pt x="178" y="537"/>
                      </a:lnTo>
                      <a:lnTo>
                        <a:pt x="169" y="550"/>
                      </a:lnTo>
                      <a:lnTo>
                        <a:pt x="162" y="561"/>
                      </a:lnTo>
                      <a:lnTo>
                        <a:pt x="159" y="572"/>
                      </a:lnTo>
                      <a:lnTo>
                        <a:pt x="155" y="582"/>
                      </a:lnTo>
                      <a:lnTo>
                        <a:pt x="151" y="593"/>
                      </a:lnTo>
                      <a:lnTo>
                        <a:pt x="149" y="603"/>
                      </a:lnTo>
                      <a:lnTo>
                        <a:pt x="144" y="613"/>
                      </a:lnTo>
                      <a:lnTo>
                        <a:pt x="138" y="626"/>
                      </a:lnTo>
                      <a:lnTo>
                        <a:pt x="131" y="641"/>
                      </a:lnTo>
                      <a:lnTo>
                        <a:pt x="123" y="655"/>
                      </a:lnTo>
                      <a:lnTo>
                        <a:pt x="115" y="672"/>
                      </a:lnTo>
                      <a:lnTo>
                        <a:pt x="108" y="689"/>
                      </a:lnTo>
                      <a:lnTo>
                        <a:pt x="100" y="706"/>
                      </a:lnTo>
                      <a:lnTo>
                        <a:pt x="92" y="723"/>
                      </a:lnTo>
                      <a:lnTo>
                        <a:pt x="85" y="740"/>
                      </a:lnTo>
                      <a:lnTo>
                        <a:pt x="79" y="755"/>
                      </a:lnTo>
                      <a:lnTo>
                        <a:pt x="71" y="770"/>
                      </a:lnTo>
                      <a:lnTo>
                        <a:pt x="65" y="781"/>
                      </a:lnTo>
                      <a:lnTo>
                        <a:pt x="61" y="793"/>
                      </a:lnTo>
                      <a:lnTo>
                        <a:pt x="56" y="801"/>
                      </a:lnTo>
                      <a:lnTo>
                        <a:pt x="51" y="806"/>
                      </a:lnTo>
                      <a:lnTo>
                        <a:pt x="48" y="809"/>
                      </a:lnTo>
                      <a:lnTo>
                        <a:pt x="46" y="807"/>
                      </a:lnTo>
                      <a:lnTo>
                        <a:pt x="45" y="802"/>
                      </a:lnTo>
                      <a:close/>
                      <a:moveTo>
                        <a:pt x="311" y="78"/>
                      </a:moveTo>
                      <a:lnTo>
                        <a:pt x="310" y="80"/>
                      </a:lnTo>
                      <a:lnTo>
                        <a:pt x="306" y="80"/>
                      </a:lnTo>
                      <a:lnTo>
                        <a:pt x="304" y="82"/>
                      </a:lnTo>
                      <a:lnTo>
                        <a:pt x="307" y="84"/>
                      </a:lnTo>
                      <a:lnTo>
                        <a:pt x="310" y="88"/>
                      </a:lnTo>
                      <a:lnTo>
                        <a:pt x="311" y="96"/>
                      </a:lnTo>
                      <a:lnTo>
                        <a:pt x="310" y="106"/>
                      </a:lnTo>
                      <a:lnTo>
                        <a:pt x="309" y="119"/>
                      </a:lnTo>
                      <a:lnTo>
                        <a:pt x="307" y="134"/>
                      </a:lnTo>
                      <a:lnTo>
                        <a:pt x="306" y="148"/>
                      </a:lnTo>
                      <a:lnTo>
                        <a:pt x="307" y="162"/>
                      </a:lnTo>
                      <a:lnTo>
                        <a:pt x="310" y="175"/>
                      </a:lnTo>
                      <a:lnTo>
                        <a:pt x="311" y="78"/>
                      </a:lnTo>
                      <a:close/>
                    </a:path>
                  </a:pathLst>
                </a:custGeom>
                <a:solidFill>
                  <a:srgbClr val="FF9966"/>
                </a:solidFill>
                <a:ln w="3175" cmpd="sng">
                  <a:solidFill>
                    <a:schemeClr val="tx1"/>
                  </a:solidFill>
                  <a:round/>
                </a:ln>
              </p:spPr>
              <p:txBody>
                <a:bodyPr/>
                <a:lstStyle/>
                <a:p>
                  <a:endParaRPr lang="en-IN"/>
                </a:p>
              </p:txBody>
            </p:sp>
            <p:sp>
              <p:nvSpPr>
                <p:cNvPr id="60529" name="Freeform 113"/>
                <p:cNvSpPr>
                  <a:spLocks noChangeAspect="1"/>
                </p:cNvSpPr>
                <p:nvPr/>
              </p:nvSpPr>
              <p:spPr bwMode="auto">
                <a:xfrm rot="-717913">
                  <a:off x="3498" y="2890"/>
                  <a:ext cx="4" cy="53"/>
                </a:xfrm>
                <a:custGeom>
                  <a:avLst/>
                  <a:gdLst>
                    <a:gd name="T0" fmla="*/ 7 w 7"/>
                    <a:gd name="T1" fmla="*/ 0 h 97"/>
                    <a:gd name="T2" fmla="*/ 7 w 7"/>
                    <a:gd name="T3" fmla="*/ 0 h 97"/>
                    <a:gd name="T4" fmla="*/ 6 w 7"/>
                    <a:gd name="T5" fmla="*/ 2 h 97"/>
                    <a:gd name="T6" fmla="*/ 2 w 7"/>
                    <a:gd name="T7" fmla="*/ 2 h 97"/>
                    <a:gd name="T8" fmla="*/ 0 w 7"/>
                    <a:gd name="T9" fmla="*/ 4 h 97"/>
                    <a:gd name="T10" fmla="*/ 3 w 7"/>
                    <a:gd name="T11" fmla="*/ 6 h 97"/>
                    <a:gd name="T12" fmla="*/ 3 w 7"/>
                    <a:gd name="T13" fmla="*/ 6 h 97"/>
                    <a:gd name="T14" fmla="*/ 6 w 7"/>
                    <a:gd name="T15" fmla="*/ 10 h 97"/>
                    <a:gd name="T16" fmla="*/ 7 w 7"/>
                    <a:gd name="T17" fmla="*/ 18 h 97"/>
                    <a:gd name="T18" fmla="*/ 6 w 7"/>
                    <a:gd name="T19" fmla="*/ 28 h 97"/>
                    <a:gd name="T20" fmla="*/ 5 w 7"/>
                    <a:gd name="T21" fmla="*/ 41 h 97"/>
                    <a:gd name="T22" fmla="*/ 3 w 7"/>
                    <a:gd name="T23" fmla="*/ 56 h 97"/>
                    <a:gd name="T24" fmla="*/ 2 w 7"/>
                    <a:gd name="T25" fmla="*/ 70 h 97"/>
                    <a:gd name="T26" fmla="*/ 3 w 7"/>
                    <a:gd name="T27" fmla="*/ 84 h 97"/>
                    <a:gd name="T28" fmla="*/ 6 w 7"/>
                    <a:gd name="T2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97">
                      <a:moveTo>
                        <a:pt x="7" y="0"/>
                      </a:moveTo>
                      <a:lnTo>
                        <a:pt x="7" y="0"/>
                      </a:lnTo>
                      <a:lnTo>
                        <a:pt x="6" y="2"/>
                      </a:lnTo>
                      <a:lnTo>
                        <a:pt x="2" y="2"/>
                      </a:lnTo>
                      <a:lnTo>
                        <a:pt x="0" y="4"/>
                      </a:lnTo>
                      <a:lnTo>
                        <a:pt x="3" y="6"/>
                      </a:lnTo>
                      <a:lnTo>
                        <a:pt x="3" y="6"/>
                      </a:lnTo>
                      <a:lnTo>
                        <a:pt x="6" y="10"/>
                      </a:lnTo>
                      <a:lnTo>
                        <a:pt x="7" y="18"/>
                      </a:lnTo>
                      <a:lnTo>
                        <a:pt x="6" y="28"/>
                      </a:lnTo>
                      <a:lnTo>
                        <a:pt x="5" y="41"/>
                      </a:lnTo>
                      <a:lnTo>
                        <a:pt x="3" y="56"/>
                      </a:lnTo>
                      <a:lnTo>
                        <a:pt x="2" y="70"/>
                      </a:lnTo>
                      <a:lnTo>
                        <a:pt x="3" y="84"/>
                      </a:lnTo>
                      <a:lnTo>
                        <a:pt x="6" y="9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60530" name="Freeform 114"/>
                <p:cNvSpPr>
                  <a:spLocks noChangeAspect="1"/>
                </p:cNvSpPr>
                <p:nvPr/>
              </p:nvSpPr>
              <p:spPr bwMode="auto">
                <a:xfrm rot="-717913">
                  <a:off x="3393" y="3001"/>
                  <a:ext cx="204" cy="46"/>
                </a:xfrm>
                <a:custGeom>
                  <a:avLst/>
                  <a:gdLst>
                    <a:gd name="T0" fmla="*/ 0 w 384"/>
                    <a:gd name="T1" fmla="*/ 0 h 89"/>
                    <a:gd name="T2" fmla="*/ 0 w 384"/>
                    <a:gd name="T3" fmla="*/ 0 h 89"/>
                    <a:gd name="T4" fmla="*/ 11 w 384"/>
                    <a:gd name="T5" fmla="*/ 1 h 89"/>
                    <a:gd name="T6" fmla="*/ 23 w 384"/>
                    <a:gd name="T7" fmla="*/ 5 h 89"/>
                    <a:gd name="T8" fmla="*/ 34 w 384"/>
                    <a:gd name="T9" fmla="*/ 8 h 89"/>
                    <a:gd name="T10" fmla="*/ 46 w 384"/>
                    <a:gd name="T11" fmla="*/ 13 h 89"/>
                    <a:gd name="T12" fmla="*/ 57 w 384"/>
                    <a:gd name="T13" fmla="*/ 17 h 89"/>
                    <a:gd name="T14" fmla="*/ 69 w 384"/>
                    <a:gd name="T15" fmla="*/ 21 h 89"/>
                    <a:gd name="T16" fmla="*/ 79 w 384"/>
                    <a:gd name="T17" fmla="*/ 24 h 89"/>
                    <a:gd name="T18" fmla="*/ 90 w 384"/>
                    <a:gd name="T19" fmla="*/ 26 h 89"/>
                    <a:gd name="T20" fmla="*/ 90 w 384"/>
                    <a:gd name="T21" fmla="*/ 26 h 89"/>
                    <a:gd name="T22" fmla="*/ 103 w 384"/>
                    <a:gd name="T23" fmla="*/ 27 h 89"/>
                    <a:gd name="T24" fmla="*/ 117 w 384"/>
                    <a:gd name="T25" fmla="*/ 27 h 89"/>
                    <a:gd name="T26" fmla="*/ 129 w 384"/>
                    <a:gd name="T27" fmla="*/ 26 h 89"/>
                    <a:gd name="T28" fmla="*/ 139 w 384"/>
                    <a:gd name="T29" fmla="*/ 24 h 89"/>
                    <a:gd name="T30" fmla="*/ 152 w 384"/>
                    <a:gd name="T31" fmla="*/ 22 h 89"/>
                    <a:gd name="T32" fmla="*/ 162 w 384"/>
                    <a:gd name="T33" fmla="*/ 21 h 89"/>
                    <a:gd name="T34" fmla="*/ 175 w 384"/>
                    <a:gd name="T35" fmla="*/ 20 h 89"/>
                    <a:gd name="T36" fmla="*/ 188 w 384"/>
                    <a:gd name="T37" fmla="*/ 21 h 89"/>
                    <a:gd name="T38" fmla="*/ 188 w 384"/>
                    <a:gd name="T39" fmla="*/ 21 h 89"/>
                    <a:gd name="T40" fmla="*/ 200 w 384"/>
                    <a:gd name="T41" fmla="*/ 24 h 89"/>
                    <a:gd name="T42" fmla="*/ 213 w 384"/>
                    <a:gd name="T43" fmla="*/ 29 h 89"/>
                    <a:gd name="T44" fmla="*/ 227 w 384"/>
                    <a:gd name="T45" fmla="*/ 37 h 89"/>
                    <a:gd name="T46" fmla="*/ 240 w 384"/>
                    <a:gd name="T47" fmla="*/ 44 h 89"/>
                    <a:gd name="T48" fmla="*/ 254 w 384"/>
                    <a:gd name="T49" fmla="*/ 53 h 89"/>
                    <a:gd name="T50" fmla="*/ 268 w 384"/>
                    <a:gd name="T51" fmla="*/ 61 h 89"/>
                    <a:gd name="T52" fmla="*/ 280 w 384"/>
                    <a:gd name="T53" fmla="*/ 69 h 89"/>
                    <a:gd name="T54" fmla="*/ 292 w 384"/>
                    <a:gd name="T55" fmla="*/ 73 h 89"/>
                    <a:gd name="T56" fmla="*/ 292 w 384"/>
                    <a:gd name="T57" fmla="*/ 73 h 89"/>
                    <a:gd name="T58" fmla="*/ 303 w 384"/>
                    <a:gd name="T59" fmla="*/ 76 h 89"/>
                    <a:gd name="T60" fmla="*/ 314 w 384"/>
                    <a:gd name="T61" fmla="*/ 77 h 89"/>
                    <a:gd name="T62" fmla="*/ 326 w 384"/>
                    <a:gd name="T63" fmla="*/ 78 h 89"/>
                    <a:gd name="T64" fmla="*/ 338 w 384"/>
                    <a:gd name="T65" fmla="*/ 78 h 89"/>
                    <a:gd name="T66" fmla="*/ 349 w 384"/>
                    <a:gd name="T67" fmla="*/ 79 h 89"/>
                    <a:gd name="T68" fmla="*/ 361 w 384"/>
                    <a:gd name="T69" fmla="*/ 81 h 89"/>
                    <a:gd name="T70" fmla="*/ 373 w 384"/>
                    <a:gd name="T71" fmla="*/ 85 h 89"/>
                    <a:gd name="T72" fmla="*/ 384 w 384"/>
                    <a:gd name="T73"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89">
                      <a:moveTo>
                        <a:pt x="0" y="0"/>
                      </a:moveTo>
                      <a:lnTo>
                        <a:pt x="0" y="0"/>
                      </a:lnTo>
                      <a:lnTo>
                        <a:pt x="11" y="1"/>
                      </a:lnTo>
                      <a:lnTo>
                        <a:pt x="23" y="5"/>
                      </a:lnTo>
                      <a:lnTo>
                        <a:pt x="34" y="8"/>
                      </a:lnTo>
                      <a:lnTo>
                        <a:pt x="46" y="13"/>
                      </a:lnTo>
                      <a:lnTo>
                        <a:pt x="57" y="17"/>
                      </a:lnTo>
                      <a:lnTo>
                        <a:pt x="69" y="21"/>
                      </a:lnTo>
                      <a:lnTo>
                        <a:pt x="79" y="24"/>
                      </a:lnTo>
                      <a:lnTo>
                        <a:pt x="90" y="26"/>
                      </a:lnTo>
                      <a:lnTo>
                        <a:pt x="90" y="26"/>
                      </a:lnTo>
                      <a:lnTo>
                        <a:pt x="103" y="27"/>
                      </a:lnTo>
                      <a:lnTo>
                        <a:pt x="117" y="27"/>
                      </a:lnTo>
                      <a:lnTo>
                        <a:pt x="129" y="26"/>
                      </a:lnTo>
                      <a:lnTo>
                        <a:pt x="139" y="24"/>
                      </a:lnTo>
                      <a:lnTo>
                        <a:pt x="152" y="22"/>
                      </a:lnTo>
                      <a:lnTo>
                        <a:pt x="162" y="21"/>
                      </a:lnTo>
                      <a:lnTo>
                        <a:pt x="175" y="20"/>
                      </a:lnTo>
                      <a:lnTo>
                        <a:pt x="188" y="21"/>
                      </a:lnTo>
                      <a:lnTo>
                        <a:pt x="188" y="21"/>
                      </a:lnTo>
                      <a:lnTo>
                        <a:pt x="200" y="24"/>
                      </a:lnTo>
                      <a:lnTo>
                        <a:pt x="213" y="29"/>
                      </a:lnTo>
                      <a:lnTo>
                        <a:pt x="227" y="37"/>
                      </a:lnTo>
                      <a:lnTo>
                        <a:pt x="240" y="44"/>
                      </a:lnTo>
                      <a:lnTo>
                        <a:pt x="254" y="53"/>
                      </a:lnTo>
                      <a:lnTo>
                        <a:pt x="268" y="61"/>
                      </a:lnTo>
                      <a:lnTo>
                        <a:pt x="280" y="69"/>
                      </a:lnTo>
                      <a:lnTo>
                        <a:pt x="292" y="73"/>
                      </a:lnTo>
                      <a:lnTo>
                        <a:pt x="292" y="73"/>
                      </a:lnTo>
                      <a:lnTo>
                        <a:pt x="303" y="76"/>
                      </a:lnTo>
                      <a:lnTo>
                        <a:pt x="314" y="77"/>
                      </a:lnTo>
                      <a:lnTo>
                        <a:pt x="326" y="78"/>
                      </a:lnTo>
                      <a:lnTo>
                        <a:pt x="338" y="78"/>
                      </a:lnTo>
                      <a:lnTo>
                        <a:pt x="349" y="79"/>
                      </a:lnTo>
                      <a:lnTo>
                        <a:pt x="361" y="81"/>
                      </a:lnTo>
                      <a:lnTo>
                        <a:pt x="373" y="85"/>
                      </a:lnTo>
                      <a:lnTo>
                        <a:pt x="384" y="89"/>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60531" name="Group 115"/>
              <p:cNvGrpSpPr>
                <a:grpSpLocks noChangeAspect="1"/>
              </p:cNvGrpSpPr>
              <p:nvPr/>
            </p:nvGrpSpPr>
            <p:grpSpPr bwMode="auto">
              <a:xfrm rot="843576">
                <a:off x="3659" y="2949"/>
                <a:ext cx="313" cy="447"/>
                <a:chOff x="3624" y="2828"/>
                <a:chExt cx="296" cy="490"/>
              </a:xfrm>
            </p:grpSpPr>
            <p:sp>
              <p:nvSpPr>
                <p:cNvPr id="60532" name="Freeform 116"/>
                <p:cNvSpPr>
                  <a:spLocks noChangeAspect="1" noEditPoints="1"/>
                </p:cNvSpPr>
                <p:nvPr/>
              </p:nvSpPr>
              <p:spPr bwMode="auto">
                <a:xfrm rot="-717913">
                  <a:off x="3624" y="2828"/>
                  <a:ext cx="296" cy="490"/>
                </a:xfrm>
                <a:custGeom>
                  <a:avLst/>
                  <a:gdLst>
                    <a:gd name="T0" fmla="*/ 36 w 556"/>
                    <a:gd name="T1" fmla="*/ 875 h 934"/>
                    <a:gd name="T2" fmla="*/ 18 w 556"/>
                    <a:gd name="T3" fmla="*/ 853 h 934"/>
                    <a:gd name="T4" fmla="*/ 5 w 556"/>
                    <a:gd name="T5" fmla="*/ 797 h 934"/>
                    <a:gd name="T6" fmla="*/ 0 w 556"/>
                    <a:gd name="T7" fmla="*/ 719 h 934"/>
                    <a:gd name="T8" fmla="*/ 6 w 556"/>
                    <a:gd name="T9" fmla="*/ 627 h 934"/>
                    <a:gd name="T10" fmla="*/ 25 w 556"/>
                    <a:gd name="T11" fmla="*/ 538 h 934"/>
                    <a:gd name="T12" fmla="*/ 44 w 556"/>
                    <a:gd name="T13" fmla="*/ 471 h 934"/>
                    <a:gd name="T14" fmla="*/ 58 w 556"/>
                    <a:gd name="T15" fmla="*/ 403 h 934"/>
                    <a:gd name="T16" fmla="*/ 68 w 556"/>
                    <a:gd name="T17" fmla="*/ 335 h 934"/>
                    <a:gd name="T18" fmla="*/ 68 w 556"/>
                    <a:gd name="T19" fmla="*/ 268 h 934"/>
                    <a:gd name="T20" fmla="*/ 57 w 556"/>
                    <a:gd name="T21" fmla="*/ 199 h 934"/>
                    <a:gd name="T22" fmla="*/ 57 w 556"/>
                    <a:gd name="T23" fmla="*/ 160 h 934"/>
                    <a:gd name="T24" fmla="*/ 77 w 556"/>
                    <a:gd name="T25" fmla="*/ 110 h 934"/>
                    <a:gd name="T26" fmla="*/ 113 w 556"/>
                    <a:gd name="T27" fmla="*/ 60 h 934"/>
                    <a:gd name="T28" fmla="*/ 160 w 556"/>
                    <a:gd name="T29" fmla="*/ 19 h 934"/>
                    <a:gd name="T30" fmla="*/ 211 w 556"/>
                    <a:gd name="T31" fmla="*/ 0 h 934"/>
                    <a:gd name="T32" fmla="*/ 244 w 556"/>
                    <a:gd name="T33" fmla="*/ 6 h 934"/>
                    <a:gd name="T34" fmla="*/ 269 w 556"/>
                    <a:gd name="T35" fmla="*/ 30 h 934"/>
                    <a:gd name="T36" fmla="*/ 293 w 556"/>
                    <a:gd name="T37" fmla="*/ 58 h 934"/>
                    <a:gd name="T38" fmla="*/ 310 w 556"/>
                    <a:gd name="T39" fmla="*/ 75 h 934"/>
                    <a:gd name="T40" fmla="*/ 328 w 556"/>
                    <a:gd name="T41" fmla="*/ 87 h 934"/>
                    <a:gd name="T42" fmla="*/ 353 w 556"/>
                    <a:gd name="T43" fmla="*/ 92 h 934"/>
                    <a:gd name="T44" fmla="*/ 406 w 556"/>
                    <a:gd name="T45" fmla="*/ 74 h 934"/>
                    <a:gd name="T46" fmla="*/ 452 w 556"/>
                    <a:gd name="T47" fmla="*/ 56 h 934"/>
                    <a:gd name="T48" fmla="*/ 498 w 556"/>
                    <a:gd name="T49" fmla="*/ 69 h 934"/>
                    <a:gd name="T50" fmla="*/ 532 w 556"/>
                    <a:gd name="T51" fmla="*/ 100 h 934"/>
                    <a:gd name="T52" fmla="*/ 550 w 556"/>
                    <a:gd name="T53" fmla="*/ 145 h 934"/>
                    <a:gd name="T54" fmla="*/ 556 w 556"/>
                    <a:gd name="T55" fmla="*/ 199 h 934"/>
                    <a:gd name="T56" fmla="*/ 555 w 556"/>
                    <a:gd name="T57" fmla="*/ 256 h 934"/>
                    <a:gd name="T58" fmla="*/ 523 w 556"/>
                    <a:gd name="T59" fmla="*/ 339 h 934"/>
                    <a:gd name="T60" fmla="*/ 465 w 556"/>
                    <a:gd name="T61" fmla="*/ 476 h 934"/>
                    <a:gd name="T62" fmla="*/ 434 w 556"/>
                    <a:gd name="T63" fmla="*/ 611 h 934"/>
                    <a:gd name="T64" fmla="*/ 413 w 556"/>
                    <a:gd name="T65" fmla="*/ 738 h 934"/>
                    <a:gd name="T66" fmla="*/ 374 w 556"/>
                    <a:gd name="T67" fmla="*/ 848 h 934"/>
                    <a:gd name="T68" fmla="*/ 299 w 556"/>
                    <a:gd name="T69" fmla="*/ 934 h 934"/>
                    <a:gd name="T70" fmla="*/ 276 w 556"/>
                    <a:gd name="T71" fmla="*/ 915 h 934"/>
                    <a:gd name="T72" fmla="*/ 267 w 556"/>
                    <a:gd name="T73" fmla="*/ 884 h 934"/>
                    <a:gd name="T74" fmla="*/ 269 w 556"/>
                    <a:gd name="T75" fmla="*/ 842 h 934"/>
                    <a:gd name="T76" fmla="*/ 273 w 556"/>
                    <a:gd name="T77" fmla="*/ 790 h 934"/>
                    <a:gd name="T78" fmla="*/ 277 w 556"/>
                    <a:gd name="T79" fmla="*/ 731 h 934"/>
                    <a:gd name="T80" fmla="*/ 275 w 556"/>
                    <a:gd name="T81" fmla="*/ 650 h 934"/>
                    <a:gd name="T82" fmla="*/ 271 w 556"/>
                    <a:gd name="T83" fmla="*/ 578 h 934"/>
                    <a:gd name="T84" fmla="*/ 265 w 556"/>
                    <a:gd name="T85" fmla="*/ 530 h 934"/>
                    <a:gd name="T86" fmla="*/ 255 w 556"/>
                    <a:gd name="T87" fmla="*/ 504 h 934"/>
                    <a:gd name="T88" fmla="*/ 243 w 556"/>
                    <a:gd name="T89" fmla="*/ 499 h 934"/>
                    <a:gd name="T90" fmla="*/ 232 w 556"/>
                    <a:gd name="T91" fmla="*/ 507 h 934"/>
                    <a:gd name="T92" fmla="*/ 227 w 556"/>
                    <a:gd name="T93" fmla="*/ 500 h 934"/>
                    <a:gd name="T94" fmla="*/ 211 w 556"/>
                    <a:gd name="T95" fmla="*/ 529 h 934"/>
                    <a:gd name="T96" fmla="*/ 201 w 556"/>
                    <a:gd name="T97" fmla="*/ 563 h 934"/>
                    <a:gd name="T98" fmla="*/ 184 w 556"/>
                    <a:gd name="T99" fmla="*/ 594 h 934"/>
                    <a:gd name="T100" fmla="*/ 168 w 556"/>
                    <a:gd name="T101" fmla="*/ 628 h 934"/>
                    <a:gd name="T102" fmla="*/ 156 w 556"/>
                    <a:gd name="T103" fmla="*/ 663 h 934"/>
                    <a:gd name="T104" fmla="*/ 132 w 556"/>
                    <a:gd name="T105" fmla="*/ 707 h 934"/>
                    <a:gd name="T106" fmla="*/ 108 w 556"/>
                    <a:gd name="T107" fmla="*/ 762 h 934"/>
                    <a:gd name="T108" fmla="*/ 83 w 556"/>
                    <a:gd name="T109" fmla="*/ 814 h 934"/>
                    <a:gd name="T110" fmla="*/ 64 w 556"/>
                    <a:gd name="T111" fmla="*/ 855 h 934"/>
                    <a:gd name="T112" fmla="*/ 51 w 556"/>
                    <a:gd name="T113" fmla="*/ 872 h 934"/>
                    <a:gd name="T114" fmla="*/ 338 w 556"/>
                    <a:gd name="T115" fmla="*/ 83 h 934"/>
                    <a:gd name="T116" fmla="*/ 330 w 556"/>
                    <a:gd name="T117" fmla="*/ 87 h 934"/>
                    <a:gd name="T118" fmla="*/ 333 w 556"/>
                    <a:gd name="T119" fmla="*/ 108 h 934"/>
                    <a:gd name="T120" fmla="*/ 316 w 556"/>
                    <a:gd name="T121" fmla="*/ 168 h 934"/>
                    <a:gd name="T122" fmla="*/ 311 w 556"/>
                    <a:gd name="T123" fmla="*/ 225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6" h="934">
                      <a:moveTo>
                        <a:pt x="47" y="866"/>
                      </a:moveTo>
                      <a:lnTo>
                        <a:pt x="41" y="872"/>
                      </a:lnTo>
                      <a:lnTo>
                        <a:pt x="36" y="875"/>
                      </a:lnTo>
                      <a:lnTo>
                        <a:pt x="30" y="872"/>
                      </a:lnTo>
                      <a:lnTo>
                        <a:pt x="24" y="865"/>
                      </a:lnTo>
                      <a:lnTo>
                        <a:pt x="18" y="853"/>
                      </a:lnTo>
                      <a:lnTo>
                        <a:pt x="13" y="837"/>
                      </a:lnTo>
                      <a:lnTo>
                        <a:pt x="8" y="819"/>
                      </a:lnTo>
                      <a:lnTo>
                        <a:pt x="5" y="797"/>
                      </a:lnTo>
                      <a:lnTo>
                        <a:pt x="2" y="774"/>
                      </a:lnTo>
                      <a:lnTo>
                        <a:pt x="0" y="748"/>
                      </a:lnTo>
                      <a:lnTo>
                        <a:pt x="0" y="719"/>
                      </a:lnTo>
                      <a:lnTo>
                        <a:pt x="0" y="689"/>
                      </a:lnTo>
                      <a:lnTo>
                        <a:pt x="2" y="658"/>
                      </a:lnTo>
                      <a:lnTo>
                        <a:pt x="6" y="627"/>
                      </a:lnTo>
                      <a:lnTo>
                        <a:pt x="12" y="594"/>
                      </a:lnTo>
                      <a:lnTo>
                        <a:pt x="19" y="562"/>
                      </a:lnTo>
                      <a:lnTo>
                        <a:pt x="25" y="538"/>
                      </a:lnTo>
                      <a:lnTo>
                        <a:pt x="31" y="516"/>
                      </a:lnTo>
                      <a:lnTo>
                        <a:pt x="38" y="493"/>
                      </a:lnTo>
                      <a:lnTo>
                        <a:pt x="44" y="471"/>
                      </a:lnTo>
                      <a:lnTo>
                        <a:pt x="48" y="448"/>
                      </a:lnTo>
                      <a:lnTo>
                        <a:pt x="54" y="425"/>
                      </a:lnTo>
                      <a:lnTo>
                        <a:pt x="58" y="403"/>
                      </a:lnTo>
                      <a:lnTo>
                        <a:pt x="62" y="381"/>
                      </a:lnTo>
                      <a:lnTo>
                        <a:pt x="65" y="359"/>
                      </a:lnTo>
                      <a:lnTo>
                        <a:pt x="68" y="335"/>
                      </a:lnTo>
                      <a:lnTo>
                        <a:pt x="69" y="313"/>
                      </a:lnTo>
                      <a:lnTo>
                        <a:pt x="69" y="290"/>
                      </a:lnTo>
                      <a:lnTo>
                        <a:pt x="68" y="268"/>
                      </a:lnTo>
                      <a:lnTo>
                        <a:pt x="65" y="244"/>
                      </a:lnTo>
                      <a:lnTo>
                        <a:pt x="62" y="222"/>
                      </a:lnTo>
                      <a:lnTo>
                        <a:pt x="57" y="199"/>
                      </a:lnTo>
                      <a:lnTo>
                        <a:pt x="54" y="188"/>
                      </a:lnTo>
                      <a:lnTo>
                        <a:pt x="54" y="175"/>
                      </a:lnTo>
                      <a:lnTo>
                        <a:pt x="57" y="160"/>
                      </a:lnTo>
                      <a:lnTo>
                        <a:pt x="62" y="144"/>
                      </a:lnTo>
                      <a:lnTo>
                        <a:pt x="69" y="127"/>
                      </a:lnTo>
                      <a:lnTo>
                        <a:pt x="77" y="110"/>
                      </a:lnTo>
                      <a:lnTo>
                        <a:pt x="88" y="93"/>
                      </a:lnTo>
                      <a:lnTo>
                        <a:pt x="99" y="75"/>
                      </a:lnTo>
                      <a:lnTo>
                        <a:pt x="113" y="60"/>
                      </a:lnTo>
                      <a:lnTo>
                        <a:pt x="127" y="44"/>
                      </a:lnTo>
                      <a:lnTo>
                        <a:pt x="143" y="31"/>
                      </a:lnTo>
                      <a:lnTo>
                        <a:pt x="160" y="19"/>
                      </a:lnTo>
                      <a:lnTo>
                        <a:pt x="175" y="10"/>
                      </a:lnTo>
                      <a:lnTo>
                        <a:pt x="194" y="4"/>
                      </a:lnTo>
                      <a:lnTo>
                        <a:pt x="211" y="0"/>
                      </a:lnTo>
                      <a:lnTo>
                        <a:pt x="229" y="0"/>
                      </a:lnTo>
                      <a:lnTo>
                        <a:pt x="236" y="1"/>
                      </a:lnTo>
                      <a:lnTo>
                        <a:pt x="244" y="6"/>
                      </a:lnTo>
                      <a:lnTo>
                        <a:pt x="253" y="13"/>
                      </a:lnTo>
                      <a:lnTo>
                        <a:pt x="261" y="21"/>
                      </a:lnTo>
                      <a:lnTo>
                        <a:pt x="269" y="30"/>
                      </a:lnTo>
                      <a:lnTo>
                        <a:pt x="277" y="39"/>
                      </a:lnTo>
                      <a:lnTo>
                        <a:pt x="286" y="49"/>
                      </a:lnTo>
                      <a:lnTo>
                        <a:pt x="293" y="58"/>
                      </a:lnTo>
                      <a:lnTo>
                        <a:pt x="298" y="63"/>
                      </a:lnTo>
                      <a:lnTo>
                        <a:pt x="304" y="70"/>
                      </a:lnTo>
                      <a:lnTo>
                        <a:pt x="310" y="75"/>
                      </a:lnTo>
                      <a:lnTo>
                        <a:pt x="317" y="79"/>
                      </a:lnTo>
                      <a:lnTo>
                        <a:pt x="322" y="83"/>
                      </a:lnTo>
                      <a:lnTo>
                        <a:pt x="328" y="87"/>
                      </a:lnTo>
                      <a:lnTo>
                        <a:pt x="333" y="89"/>
                      </a:lnTo>
                      <a:lnTo>
                        <a:pt x="336" y="91"/>
                      </a:lnTo>
                      <a:lnTo>
                        <a:pt x="353" y="92"/>
                      </a:lnTo>
                      <a:lnTo>
                        <a:pt x="371" y="88"/>
                      </a:lnTo>
                      <a:lnTo>
                        <a:pt x="388" y="82"/>
                      </a:lnTo>
                      <a:lnTo>
                        <a:pt x="406" y="74"/>
                      </a:lnTo>
                      <a:lnTo>
                        <a:pt x="422" y="66"/>
                      </a:lnTo>
                      <a:lnTo>
                        <a:pt x="439" y="60"/>
                      </a:lnTo>
                      <a:lnTo>
                        <a:pt x="452" y="56"/>
                      </a:lnTo>
                      <a:lnTo>
                        <a:pt x="466" y="56"/>
                      </a:lnTo>
                      <a:lnTo>
                        <a:pt x="484" y="61"/>
                      </a:lnTo>
                      <a:lnTo>
                        <a:pt x="498" y="69"/>
                      </a:lnTo>
                      <a:lnTo>
                        <a:pt x="512" y="78"/>
                      </a:lnTo>
                      <a:lnTo>
                        <a:pt x="523" y="88"/>
                      </a:lnTo>
                      <a:lnTo>
                        <a:pt x="532" y="100"/>
                      </a:lnTo>
                      <a:lnTo>
                        <a:pt x="540" y="114"/>
                      </a:lnTo>
                      <a:lnTo>
                        <a:pt x="546" y="130"/>
                      </a:lnTo>
                      <a:lnTo>
                        <a:pt x="550" y="145"/>
                      </a:lnTo>
                      <a:lnTo>
                        <a:pt x="553" y="162"/>
                      </a:lnTo>
                      <a:lnTo>
                        <a:pt x="555" y="181"/>
                      </a:lnTo>
                      <a:lnTo>
                        <a:pt x="556" y="199"/>
                      </a:lnTo>
                      <a:lnTo>
                        <a:pt x="556" y="218"/>
                      </a:lnTo>
                      <a:lnTo>
                        <a:pt x="556" y="238"/>
                      </a:lnTo>
                      <a:lnTo>
                        <a:pt x="555" y="256"/>
                      </a:lnTo>
                      <a:lnTo>
                        <a:pt x="554" y="275"/>
                      </a:lnTo>
                      <a:lnTo>
                        <a:pt x="553" y="295"/>
                      </a:lnTo>
                      <a:lnTo>
                        <a:pt x="523" y="339"/>
                      </a:lnTo>
                      <a:lnTo>
                        <a:pt x="498" y="385"/>
                      </a:lnTo>
                      <a:lnTo>
                        <a:pt x="480" y="430"/>
                      </a:lnTo>
                      <a:lnTo>
                        <a:pt x="465" y="476"/>
                      </a:lnTo>
                      <a:lnTo>
                        <a:pt x="452" y="521"/>
                      </a:lnTo>
                      <a:lnTo>
                        <a:pt x="443" y="567"/>
                      </a:lnTo>
                      <a:lnTo>
                        <a:pt x="434" y="611"/>
                      </a:lnTo>
                      <a:lnTo>
                        <a:pt x="428" y="655"/>
                      </a:lnTo>
                      <a:lnTo>
                        <a:pt x="420" y="698"/>
                      </a:lnTo>
                      <a:lnTo>
                        <a:pt x="413" y="738"/>
                      </a:lnTo>
                      <a:lnTo>
                        <a:pt x="403" y="777"/>
                      </a:lnTo>
                      <a:lnTo>
                        <a:pt x="390" y="814"/>
                      </a:lnTo>
                      <a:lnTo>
                        <a:pt x="374" y="848"/>
                      </a:lnTo>
                      <a:lnTo>
                        <a:pt x="354" y="880"/>
                      </a:lnTo>
                      <a:lnTo>
                        <a:pt x="329" y="909"/>
                      </a:lnTo>
                      <a:lnTo>
                        <a:pt x="299" y="934"/>
                      </a:lnTo>
                      <a:lnTo>
                        <a:pt x="289" y="930"/>
                      </a:lnTo>
                      <a:lnTo>
                        <a:pt x="282" y="923"/>
                      </a:lnTo>
                      <a:lnTo>
                        <a:pt x="276" y="915"/>
                      </a:lnTo>
                      <a:lnTo>
                        <a:pt x="271" y="906"/>
                      </a:lnTo>
                      <a:lnTo>
                        <a:pt x="269" y="896"/>
                      </a:lnTo>
                      <a:lnTo>
                        <a:pt x="267" y="884"/>
                      </a:lnTo>
                      <a:lnTo>
                        <a:pt x="267" y="871"/>
                      </a:lnTo>
                      <a:lnTo>
                        <a:pt x="267" y="857"/>
                      </a:lnTo>
                      <a:lnTo>
                        <a:pt x="269" y="842"/>
                      </a:lnTo>
                      <a:lnTo>
                        <a:pt x="270" y="826"/>
                      </a:lnTo>
                      <a:lnTo>
                        <a:pt x="272" y="809"/>
                      </a:lnTo>
                      <a:lnTo>
                        <a:pt x="273" y="790"/>
                      </a:lnTo>
                      <a:lnTo>
                        <a:pt x="276" y="771"/>
                      </a:lnTo>
                      <a:lnTo>
                        <a:pt x="277" y="751"/>
                      </a:lnTo>
                      <a:lnTo>
                        <a:pt x="277" y="731"/>
                      </a:lnTo>
                      <a:lnTo>
                        <a:pt x="277" y="710"/>
                      </a:lnTo>
                      <a:lnTo>
                        <a:pt x="276" y="679"/>
                      </a:lnTo>
                      <a:lnTo>
                        <a:pt x="275" y="650"/>
                      </a:lnTo>
                      <a:lnTo>
                        <a:pt x="273" y="623"/>
                      </a:lnTo>
                      <a:lnTo>
                        <a:pt x="272" y="599"/>
                      </a:lnTo>
                      <a:lnTo>
                        <a:pt x="271" y="578"/>
                      </a:lnTo>
                      <a:lnTo>
                        <a:pt x="269" y="560"/>
                      </a:lnTo>
                      <a:lnTo>
                        <a:pt x="266" y="543"/>
                      </a:lnTo>
                      <a:lnTo>
                        <a:pt x="265" y="530"/>
                      </a:lnTo>
                      <a:lnTo>
                        <a:pt x="261" y="519"/>
                      </a:lnTo>
                      <a:lnTo>
                        <a:pt x="259" y="511"/>
                      </a:lnTo>
                      <a:lnTo>
                        <a:pt x="255" y="504"/>
                      </a:lnTo>
                      <a:lnTo>
                        <a:pt x="252" y="500"/>
                      </a:lnTo>
                      <a:lnTo>
                        <a:pt x="248" y="499"/>
                      </a:lnTo>
                      <a:lnTo>
                        <a:pt x="243" y="499"/>
                      </a:lnTo>
                      <a:lnTo>
                        <a:pt x="238" y="502"/>
                      </a:lnTo>
                      <a:lnTo>
                        <a:pt x="233" y="507"/>
                      </a:lnTo>
                      <a:lnTo>
                        <a:pt x="232" y="507"/>
                      </a:lnTo>
                      <a:lnTo>
                        <a:pt x="236" y="499"/>
                      </a:lnTo>
                      <a:lnTo>
                        <a:pt x="237" y="494"/>
                      </a:lnTo>
                      <a:lnTo>
                        <a:pt x="227" y="500"/>
                      </a:lnTo>
                      <a:lnTo>
                        <a:pt x="220" y="508"/>
                      </a:lnTo>
                      <a:lnTo>
                        <a:pt x="215" y="517"/>
                      </a:lnTo>
                      <a:lnTo>
                        <a:pt x="211" y="529"/>
                      </a:lnTo>
                      <a:lnTo>
                        <a:pt x="207" y="539"/>
                      </a:lnTo>
                      <a:lnTo>
                        <a:pt x="204" y="551"/>
                      </a:lnTo>
                      <a:lnTo>
                        <a:pt x="201" y="563"/>
                      </a:lnTo>
                      <a:lnTo>
                        <a:pt x="197" y="572"/>
                      </a:lnTo>
                      <a:lnTo>
                        <a:pt x="194" y="580"/>
                      </a:lnTo>
                      <a:lnTo>
                        <a:pt x="184" y="594"/>
                      </a:lnTo>
                      <a:lnTo>
                        <a:pt x="177" y="606"/>
                      </a:lnTo>
                      <a:lnTo>
                        <a:pt x="172" y="617"/>
                      </a:lnTo>
                      <a:lnTo>
                        <a:pt x="168" y="628"/>
                      </a:lnTo>
                      <a:lnTo>
                        <a:pt x="165" y="640"/>
                      </a:lnTo>
                      <a:lnTo>
                        <a:pt x="161" y="650"/>
                      </a:lnTo>
                      <a:lnTo>
                        <a:pt x="156" y="663"/>
                      </a:lnTo>
                      <a:lnTo>
                        <a:pt x="149" y="676"/>
                      </a:lnTo>
                      <a:lnTo>
                        <a:pt x="140" y="690"/>
                      </a:lnTo>
                      <a:lnTo>
                        <a:pt x="132" y="707"/>
                      </a:lnTo>
                      <a:lnTo>
                        <a:pt x="125" y="724"/>
                      </a:lnTo>
                      <a:lnTo>
                        <a:pt x="116" y="742"/>
                      </a:lnTo>
                      <a:lnTo>
                        <a:pt x="108" y="762"/>
                      </a:lnTo>
                      <a:lnTo>
                        <a:pt x="99" y="780"/>
                      </a:lnTo>
                      <a:lnTo>
                        <a:pt x="91" y="797"/>
                      </a:lnTo>
                      <a:lnTo>
                        <a:pt x="83" y="814"/>
                      </a:lnTo>
                      <a:lnTo>
                        <a:pt x="76" y="829"/>
                      </a:lnTo>
                      <a:lnTo>
                        <a:pt x="70" y="844"/>
                      </a:lnTo>
                      <a:lnTo>
                        <a:pt x="64" y="855"/>
                      </a:lnTo>
                      <a:lnTo>
                        <a:pt x="58" y="865"/>
                      </a:lnTo>
                      <a:lnTo>
                        <a:pt x="54" y="870"/>
                      </a:lnTo>
                      <a:lnTo>
                        <a:pt x="51" y="872"/>
                      </a:lnTo>
                      <a:lnTo>
                        <a:pt x="48" y="871"/>
                      </a:lnTo>
                      <a:lnTo>
                        <a:pt x="47" y="866"/>
                      </a:lnTo>
                      <a:close/>
                      <a:moveTo>
                        <a:pt x="338" y="83"/>
                      </a:moveTo>
                      <a:lnTo>
                        <a:pt x="338" y="86"/>
                      </a:lnTo>
                      <a:lnTo>
                        <a:pt x="333" y="86"/>
                      </a:lnTo>
                      <a:lnTo>
                        <a:pt x="330" y="87"/>
                      </a:lnTo>
                      <a:lnTo>
                        <a:pt x="334" y="89"/>
                      </a:lnTo>
                      <a:lnTo>
                        <a:pt x="335" y="96"/>
                      </a:lnTo>
                      <a:lnTo>
                        <a:pt x="333" y="108"/>
                      </a:lnTo>
                      <a:lnTo>
                        <a:pt x="328" y="126"/>
                      </a:lnTo>
                      <a:lnTo>
                        <a:pt x="322" y="145"/>
                      </a:lnTo>
                      <a:lnTo>
                        <a:pt x="316" y="168"/>
                      </a:lnTo>
                      <a:lnTo>
                        <a:pt x="311" y="190"/>
                      </a:lnTo>
                      <a:lnTo>
                        <a:pt x="308" y="209"/>
                      </a:lnTo>
                      <a:lnTo>
                        <a:pt x="311" y="225"/>
                      </a:lnTo>
                      <a:lnTo>
                        <a:pt x="338" y="83"/>
                      </a:lnTo>
                      <a:close/>
                    </a:path>
                  </a:pathLst>
                </a:custGeom>
                <a:solidFill>
                  <a:srgbClr val="FF9966"/>
                </a:solidFill>
                <a:ln w="3175" cmpd="sng">
                  <a:solidFill>
                    <a:schemeClr val="tx1"/>
                  </a:solidFill>
                  <a:round/>
                </a:ln>
              </p:spPr>
              <p:txBody>
                <a:bodyPr/>
                <a:lstStyle/>
                <a:p>
                  <a:endParaRPr lang="en-IN"/>
                </a:p>
              </p:txBody>
            </p:sp>
            <p:sp>
              <p:nvSpPr>
                <p:cNvPr id="60533" name="Freeform 117"/>
                <p:cNvSpPr>
                  <a:spLocks noChangeAspect="1"/>
                </p:cNvSpPr>
                <p:nvPr/>
              </p:nvSpPr>
              <p:spPr bwMode="auto">
                <a:xfrm rot="-717913">
                  <a:off x="3753" y="2871"/>
                  <a:ext cx="15" cy="75"/>
                </a:xfrm>
                <a:custGeom>
                  <a:avLst/>
                  <a:gdLst>
                    <a:gd name="T0" fmla="*/ 30 w 30"/>
                    <a:gd name="T1" fmla="*/ 0 h 142"/>
                    <a:gd name="T2" fmla="*/ 30 w 30"/>
                    <a:gd name="T3" fmla="*/ 0 h 142"/>
                    <a:gd name="T4" fmla="*/ 30 w 30"/>
                    <a:gd name="T5" fmla="*/ 3 h 142"/>
                    <a:gd name="T6" fmla="*/ 25 w 30"/>
                    <a:gd name="T7" fmla="*/ 3 h 142"/>
                    <a:gd name="T8" fmla="*/ 22 w 30"/>
                    <a:gd name="T9" fmla="*/ 4 h 142"/>
                    <a:gd name="T10" fmla="*/ 26 w 30"/>
                    <a:gd name="T11" fmla="*/ 6 h 142"/>
                    <a:gd name="T12" fmla="*/ 26 w 30"/>
                    <a:gd name="T13" fmla="*/ 6 h 142"/>
                    <a:gd name="T14" fmla="*/ 27 w 30"/>
                    <a:gd name="T15" fmla="*/ 13 h 142"/>
                    <a:gd name="T16" fmla="*/ 25 w 30"/>
                    <a:gd name="T17" fmla="*/ 25 h 142"/>
                    <a:gd name="T18" fmla="*/ 20 w 30"/>
                    <a:gd name="T19" fmla="*/ 43 h 142"/>
                    <a:gd name="T20" fmla="*/ 14 w 30"/>
                    <a:gd name="T21" fmla="*/ 62 h 142"/>
                    <a:gd name="T22" fmla="*/ 8 w 30"/>
                    <a:gd name="T23" fmla="*/ 85 h 142"/>
                    <a:gd name="T24" fmla="*/ 3 w 30"/>
                    <a:gd name="T25" fmla="*/ 107 h 142"/>
                    <a:gd name="T26" fmla="*/ 0 w 30"/>
                    <a:gd name="T27" fmla="*/ 126 h 142"/>
                    <a:gd name="T28" fmla="*/ 3 w 30"/>
                    <a:gd name="T2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42">
                      <a:moveTo>
                        <a:pt x="30" y="0"/>
                      </a:moveTo>
                      <a:lnTo>
                        <a:pt x="30" y="0"/>
                      </a:lnTo>
                      <a:lnTo>
                        <a:pt x="30" y="3"/>
                      </a:lnTo>
                      <a:lnTo>
                        <a:pt x="25" y="3"/>
                      </a:lnTo>
                      <a:lnTo>
                        <a:pt x="22" y="4"/>
                      </a:lnTo>
                      <a:lnTo>
                        <a:pt x="26" y="6"/>
                      </a:lnTo>
                      <a:lnTo>
                        <a:pt x="26" y="6"/>
                      </a:lnTo>
                      <a:lnTo>
                        <a:pt x="27" y="13"/>
                      </a:lnTo>
                      <a:lnTo>
                        <a:pt x="25" y="25"/>
                      </a:lnTo>
                      <a:lnTo>
                        <a:pt x="20" y="43"/>
                      </a:lnTo>
                      <a:lnTo>
                        <a:pt x="14" y="62"/>
                      </a:lnTo>
                      <a:lnTo>
                        <a:pt x="8" y="85"/>
                      </a:lnTo>
                      <a:lnTo>
                        <a:pt x="3" y="107"/>
                      </a:lnTo>
                      <a:lnTo>
                        <a:pt x="0" y="126"/>
                      </a:lnTo>
                      <a:lnTo>
                        <a:pt x="3" y="142"/>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60534" name="Freeform 118"/>
                <p:cNvSpPr>
                  <a:spLocks noChangeAspect="1"/>
                </p:cNvSpPr>
                <p:nvPr/>
              </p:nvSpPr>
              <p:spPr bwMode="auto">
                <a:xfrm rot="-717913">
                  <a:off x="3648" y="2988"/>
                  <a:ext cx="221" cy="53"/>
                </a:xfrm>
                <a:custGeom>
                  <a:avLst/>
                  <a:gdLst>
                    <a:gd name="T0" fmla="*/ 0 w 414"/>
                    <a:gd name="T1" fmla="*/ 0 h 97"/>
                    <a:gd name="T2" fmla="*/ 0 w 414"/>
                    <a:gd name="T3" fmla="*/ 0 h 97"/>
                    <a:gd name="T4" fmla="*/ 12 w 414"/>
                    <a:gd name="T5" fmla="*/ 2 h 97"/>
                    <a:gd name="T6" fmla="*/ 25 w 414"/>
                    <a:gd name="T7" fmla="*/ 6 h 97"/>
                    <a:gd name="T8" fmla="*/ 38 w 414"/>
                    <a:gd name="T9" fmla="*/ 9 h 97"/>
                    <a:gd name="T10" fmla="*/ 50 w 414"/>
                    <a:gd name="T11" fmla="*/ 13 h 97"/>
                    <a:gd name="T12" fmla="*/ 63 w 414"/>
                    <a:gd name="T13" fmla="*/ 19 h 97"/>
                    <a:gd name="T14" fmla="*/ 75 w 414"/>
                    <a:gd name="T15" fmla="*/ 22 h 97"/>
                    <a:gd name="T16" fmla="*/ 87 w 414"/>
                    <a:gd name="T17" fmla="*/ 25 h 97"/>
                    <a:gd name="T18" fmla="*/ 98 w 414"/>
                    <a:gd name="T19" fmla="*/ 28 h 97"/>
                    <a:gd name="T20" fmla="*/ 98 w 414"/>
                    <a:gd name="T21" fmla="*/ 28 h 97"/>
                    <a:gd name="T22" fmla="*/ 113 w 414"/>
                    <a:gd name="T23" fmla="*/ 29 h 97"/>
                    <a:gd name="T24" fmla="*/ 126 w 414"/>
                    <a:gd name="T25" fmla="*/ 29 h 97"/>
                    <a:gd name="T26" fmla="*/ 138 w 414"/>
                    <a:gd name="T27" fmla="*/ 29 h 97"/>
                    <a:gd name="T28" fmla="*/ 152 w 414"/>
                    <a:gd name="T29" fmla="*/ 26 h 97"/>
                    <a:gd name="T30" fmla="*/ 164 w 414"/>
                    <a:gd name="T31" fmla="*/ 25 h 97"/>
                    <a:gd name="T32" fmla="*/ 176 w 414"/>
                    <a:gd name="T33" fmla="*/ 22 h 97"/>
                    <a:gd name="T34" fmla="*/ 189 w 414"/>
                    <a:gd name="T35" fmla="*/ 22 h 97"/>
                    <a:gd name="T36" fmla="*/ 204 w 414"/>
                    <a:gd name="T37" fmla="*/ 22 h 97"/>
                    <a:gd name="T38" fmla="*/ 204 w 414"/>
                    <a:gd name="T39" fmla="*/ 22 h 97"/>
                    <a:gd name="T40" fmla="*/ 217 w 414"/>
                    <a:gd name="T41" fmla="*/ 25 h 97"/>
                    <a:gd name="T42" fmla="*/ 230 w 414"/>
                    <a:gd name="T43" fmla="*/ 32 h 97"/>
                    <a:gd name="T44" fmla="*/ 245 w 414"/>
                    <a:gd name="T45" fmla="*/ 39 h 97"/>
                    <a:gd name="T46" fmla="*/ 260 w 414"/>
                    <a:gd name="T47" fmla="*/ 48 h 97"/>
                    <a:gd name="T48" fmla="*/ 275 w 414"/>
                    <a:gd name="T49" fmla="*/ 59 h 97"/>
                    <a:gd name="T50" fmla="*/ 290 w 414"/>
                    <a:gd name="T51" fmla="*/ 68 h 97"/>
                    <a:gd name="T52" fmla="*/ 304 w 414"/>
                    <a:gd name="T53" fmla="*/ 74 h 97"/>
                    <a:gd name="T54" fmla="*/ 316 w 414"/>
                    <a:gd name="T55" fmla="*/ 80 h 97"/>
                    <a:gd name="T56" fmla="*/ 316 w 414"/>
                    <a:gd name="T57" fmla="*/ 80 h 97"/>
                    <a:gd name="T58" fmla="*/ 328 w 414"/>
                    <a:gd name="T59" fmla="*/ 82 h 97"/>
                    <a:gd name="T60" fmla="*/ 340 w 414"/>
                    <a:gd name="T61" fmla="*/ 84 h 97"/>
                    <a:gd name="T62" fmla="*/ 354 w 414"/>
                    <a:gd name="T63" fmla="*/ 85 h 97"/>
                    <a:gd name="T64" fmla="*/ 366 w 414"/>
                    <a:gd name="T65" fmla="*/ 85 h 97"/>
                    <a:gd name="T66" fmla="*/ 379 w 414"/>
                    <a:gd name="T67" fmla="*/ 86 h 97"/>
                    <a:gd name="T68" fmla="*/ 391 w 414"/>
                    <a:gd name="T69" fmla="*/ 88 h 97"/>
                    <a:gd name="T70" fmla="*/ 403 w 414"/>
                    <a:gd name="T71" fmla="*/ 91 h 97"/>
                    <a:gd name="T72" fmla="*/ 414 w 414"/>
                    <a:gd name="T73"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97">
                      <a:moveTo>
                        <a:pt x="0" y="0"/>
                      </a:moveTo>
                      <a:lnTo>
                        <a:pt x="0" y="0"/>
                      </a:lnTo>
                      <a:lnTo>
                        <a:pt x="12" y="2"/>
                      </a:lnTo>
                      <a:lnTo>
                        <a:pt x="25" y="6"/>
                      </a:lnTo>
                      <a:lnTo>
                        <a:pt x="38" y="9"/>
                      </a:lnTo>
                      <a:lnTo>
                        <a:pt x="50" y="13"/>
                      </a:lnTo>
                      <a:lnTo>
                        <a:pt x="63" y="19"/>
                      </a:lnTo>
                      <a:lnTo>
                        <a:pt x="75" y="22"/>
                      </a:lnTo>
                      <a:lnTo>
                        <a:pt x="87" y="25"/>
                      </a:lnTo>
                      <a:lnTo>
                        <a:pt x="98" y="28"/>
                      </a:lnTo>
                      <a:lnTo>
                        <a:pt x="98" y="28"/>
                      </a:lnTo>
                      <a:lnTo>
                        <a:pt x="113" y="29"/>
                      </a:lnTo>
                      <a:lnTo>
                        <a:pt x="126" y="29"/>
                      </a:lnTo>
                      <a:lnTo>
                        <a:pt x="138" y="29"/>
                      </a:lnTo>
                      <a:lnTo>
                        <a:pt x="152" y="26"/>
                      </a:lnTo>
                      <a:lnTo>
                        <a:pt x="164" y="25"/>
                      </a:lnTo>
                      <a:lnTo>
                        <a:pt x="176" y="22"/>
                      </a:lnTo>
                      <a:lnTo>
                        <a:pt x="189" y="22"/>
                      </a:lnTo>
                      <a:lnTo>
                        <a:pt x="204" y="22"/>
                      </a:lnTo>
                      <a:lnTo>
                        <a:pt x="204" y="22"/>
                      </a:lnTo>
                      <a:lnTo>
                        <a:pt x="217" y="25"/>
                      </a:lnTo>
                      <a:lnTo>
                        <a:pt x="230" y="32"/>
                      </a:lnTo>
                      <a:lnTo>
                        <a:pt x="245" y="39"/>
                      </a:lnTo>
                      <a:lnTo>
                        <a:pt x="260" y="48"/>
                      </a:lnTo>
                      <a:lnTo>
                        <a:pt x="275" y="59"/>
                      </a:lnTo>
                      <a:lnTo>
                        <a:pt x="290" y="68"/>
                      </a:lnTo>
                      <a:lnTo>
                        <a:pt x="304" y="74"/>
                      </a:lnTo>
                      <a:lnTo>
                        <a:pt x="316" y="80"/>
                      </a:lnTo>
                      <a:lnTo>
                        <a:pt x="316" y="80"/>
                      </a:lnTo>
                      <a:lnTo>
                        <a:pt x="328" y="82"/>
                      </a:lnTo>
                      <a:lnTo>
                        <a:pt x="340" y="84"/>
                      </a:lnTo>
                      <a:lnTo>
                        <a:pt x="354" y="85"/>
                      </a:lnTo>
                      <a:lnTo>
                        <a:pt x="366" y="85"/>
                      </a:lnTo>
                      <a:lnTo>
                        <a:pt x="379" y="86"/>
                      </a:lnTo>
                      <a:lnTo>
                        <a:pt x="391" y="88"/>
                      </a:lnTo>
                      <a:lnTo>
                        <a:pt x="403" y="91"/>
                      </a:lnTo>
                      <a:lnTo>
                        <a:pt x="414" y="9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60535" name="Group 119"/>
              <p:cNvGrpSpPr>
                <a:grpSpLocks noChangeAspect="1"/>
              </p:cNvGrpSpPr>
              <p:nvPr/>
            </p:nvGrpSpPr>
            <p:grpSpPr bwMode="auto">
              <a:xfrm rot="535599">
                <a:off x="4235" y="3049"/>
                <a:ext cx="214" cy="390"/>
                <a:chOff x="4193" y="2839"/>
                <a:chExt cx="236" cy="430"/>
              </a:xfrm>
            </p:grpSpPr>
            <p:sp>
              <p:nvSpPr>
                <p:cNvPr id="60536" name="Freeform 120"/>
                <p:cNvSpPr>
                  <a:spLocks noChangeAspect="1"/>
                </p:cNvSpPr>
                <p:nvPr/>
              </p:nvSpPr>
              <p:spPr bwMode="auto">
                <a:xfrm rot="-224791">
                  <a:off x="4193" y="2839"/>
                  <a:ext cx="236" cy="430"/>
                </a:xfrm>
                <a:custGeom>
                  <a:avLst/>
                  <a:gdLst>
                    <a:gd name="T0" fmla="*/ 324 w 446"/>
                    <a:gd name="T1" fmla="*/ 395 h 816"/>
                    <a:gd name="T2" fmla="*/ 333 w 446"/>
                    <a:gd name="T3" fmla="*/ 374 h 816"/>
                    <a:gd name="T4" fmla="*/ 345 w 446"/>
                    <a:gd name="T5" fmla="*/ 356 h 816"/>
                    <a:gd name="T6" fmla="*/ 358 w 446"/>
                    <a:gd name="T7" fmla="*/ 336 h 816"/>
                    <a:gd name="T8" fmla="*/ 368 w 446"/>
                    <a:gd name="T9" fmla="*/ 312 h 816"/>
                    <a:gd name="T10" fmla="*/ 379 w 446"/>
                    <a:gd name="T11" fmla="*/ 283 h 816"/>
                    <a:gd name="T12" fmla="*/ 392 w 446"/>
                    <a:gd name="T13" fmla="*/ 249 h 816"/>
                    <a:gd name="T14" fmla="*/ 406 w 446"/>
                    <a:gd name="T15" fmla="*/ 212 h 816"/>
                    <a:gd name="T16" fmla="*/ 421 w 446"/>
                    <a:gd name="T17" fmla="*/ 171 h 816"/>
                    <a:gd name="T18" fmla="*/ 434 w 446"/>
                    <a:gd name="T19" fmla="*/ 130 h 816"/>
                    <a:gd name="T20" fmla="*/ 443 w 446"/>
                    <a:gd name="T21" fmla="*/ 85 h 816"/>
                    <a:gd name="T22" fmla="*/ 446 w 446"/>
                    <a:gd name="T23" fmla="*/ 41 h 816"/>
                    <a:gd name="T24" fmla="*/ 434 w 446"/>
                    <a:gd name="T25" fmla="*/ 9 h 816"/>
                    <a:gd name="T26" fmla="*/ 421 w 446"/>
                    <a:gd name="T27" fmla="*/ 0 h 816"/>
                    <a:gd name="T28" fmla="*/ 411 w 446"/>
                    <a:gd name="T29" fmla="*/ 2 h 816"/>
                    <a:gd name="T30" fmla="*/ 398 w 446"/>
                    <a:gd name="T31" fmla="*/ 10 h 816"/>
                    <a:gd name="T32" fmla="*/ 380 w 446"/>
                    <a:gd name="T33" fmla="*/ 32 h 816"/>
                    <a:gd name="T34" fmla="*/ 348 w 446"/>
                    <a:gd name="T35" fmla="*/ 79 h 816"/>
                    <a:gd name="T36" fmla="*/ 305 w 446"/>
                    <a:gd name="T37" fmla="*/ 127 h 816"/>
                    <a:gd name="T38" fmla="*/ 259 w 446"/>
                    <a:gd name="T39" fmla="*/ 162 h 816"/>
                    <a:gd name="T40" fmla="*/ 229 w 446"/>
                    <a:gd name="T41" fmla="*/ 178 h 816"/>
                    <a:gd name="T42" fmla="*/ 208 w 446"/>
                    <a:gd name="T43" fmla="*/ 201 h 816"/>
                    <a:gd name="T44" fmla="*/ 189 w 446"/>
                    <a:gd name="T45" fmla="*/ 235 h 816"/>
                    <a:gd name="T46" fmla="*/ 169 w 446"/>
                    <a:gd name="T47" fmla="*/ 281 h 816"/>
                    <a:gd name="T48" fmla="*/ 160 w 446"/>
                    <a:gd name="T49" fmla="*/ 317 h 816"/>
                    <a:gd name="T50" fmla="*/ 146 w 446"/>
                    <a:gd name="T51" fmla="*/ 357 h 816"/>
                    <a:gd name="T52" fmla="*/ 121 w 446"/>
                    <a:gd name="T53" fmla="*/ 422 h 816"/>
                    <a:gd name="T54" fmla="*/ 91 w 446"/>
                    <a:gd name="T55" fmla="*/ 500 h 816"/>
                    <a:gd name="T56" fmla="*/ 58 w 446"/>
                    <a:gd name="T57" fmla="*/ 585 h 816"/>
                    <a:gd name="T58" fmla="*/ 30 w 446"/>
                    <a:gd name="T59" fmla="*/ 667 h 816"/>
                    <a:gd name="T60" fmla="*/ 8 w 446"/>
                    <a:gd name="T61" fmla="*/ 734 h 816"/>
                    <a:gd name="T62" fmla="*/ 0 w 446"/>
                    <a:gd name="T63" fmla="*/ 781 h 816"/>
                    <a:gd name="T64" fmla="*/ 2 w 446"/>
                    <a:gd name="T65" fmla="*/ 798 h 816"/>
                    <a:gd name="T66" fmla="*/ 5 w 446"/>
                    <a:gd name="T67" fmla="*/ 810 h 816"/>
                    <a:gd name="T68" fmla="*/ 12 w 446"/>
                    <a:gd name="T69" fmla="*/ 816 h 816"/>
                    <a:gd name="T70" fmla="*/ 36 w 446"/>
                    <a:gd name="T71" fmla="*/ 810 h 816"/>
                    <a:gd name="T72" fmla="*/ 71 w 446"/>
                    <a:gd name="T73" fmla="*/ 777 h 816"/>
                    <a:gd name="T74" fmla="*/ 105 w 446"/>
                    <a:gd name="T75" fmla="*/ 733 h 816"/>
                    <a:gd name="T76" fmla="*/ 140 w 446"/>
                    <a:gd name="T77" fmla="*/ 686 h 816"/>
                    <a:gd name="T78" fmla="*/ 176 w 446"/>
                    <a:gd name="T79" fmla="*/ 640 h 816"/>
                    <a:gd name="T80" fmla="*/ 212 w 446"/>
                    <a:gd name="T81" fmla="*/ 591 h 816"/>
                    <a:gd name="T82" fmla="*/ 245 w 446"/>
                    <a:gd name="T83" fmla="*/ 541 h 816"/>
                    <a:gd name="T84" fmla="*/ 278 w 446"/>
                    <a:gd name="T85" fmla="*/ 489 h 816"/>
                    <a:gd name="T86" fmla="*/ 308 w 446"/>
                    <a:gd name="T87" fmla="*/ 435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6" h="816">
                      <a:moveTo>
                        <a:pt x="322" y="407"/>
                      </a:moveTo>
                      <a:lnTo>
                        <a:pt x="324" y="395"/>
                      </a:lnTo>
                      <a:lnTo>
                        <a:pt x="328" y="385"/>
                      </a:lnTo>
                      <a:lnTo>
                        <a:pt x="333" y="374"/>
                      </a:lnTo>
                      <a:lnTo>
                        <a:pt x="339" y="365"/>
                      </a:lnTo>
                      <a:lnTo>
                        <a:pt x="345" y="356"/>
                      </a:lnTo>
                      <a:lnTo>
                        <a:pt x="352" y="347"/>
                      </a:lnTo>
                      <a:lnTo>
                        <a:pt x="358" y="336"/>
                      </a:lnTo>
                      <a:lnTo>
                        <a:pt x="364" y="323"/>
                      </a:lnTo>
                      <a:lnTo>
                        <a:pt x="368" y="312"/>
                      </a:lnTo>
                      <a:lnTo>
                        <a:pt x="372" y="297"/>
                      </a:lnTo>
                      <a:lnTo>
                        <a:pt x="379" y="283"/>
                      </a:lnTo>
                      <a:lnTo>
                        <a:pt x="385" y="266"/>
                      </a:lnTo>
                      <a:lnTo>
                        <a:pt x="392" y="249"/>
                      </a:lnTo>
                      <a:lnTo>
                        <a:pt x="399" y="231"/>
                      </a:lnTo>
                      <a:lnTo>
                        <a:pt x="406" y="212"/>
                      </a:lnTo>
                      <a:lnTo>
                        <a:pt x="414" y="192"/>
                      </a:lnTo>
                      <a:lnTo>
                        <a:pt x="421" y="171"/>
                      </a:lnTo>
                      <a:lnTo>
                        <a:pt x="428" y="151"/>
                      </a:lnTo>
                      <a:lnTo>
                        <a:pt x="434" y="130"/>
                      </a:lnTo>
                      <a:lnTo>
                        <a:pt x="439" y="108"/>
                      </a:lnTo>
                      <a:lnTo>
                        <a:pt x="443" y="85"/>
                      </a:lnTo>
                      <a:lnTo>
                        <a:pt x="445" y="63"/>
                      </a:lnTo>
                      <a:lnTo>
                        <a:pt x="446" y="41"/>
                      </a:lnTo>
                      <a:lnTo>
                        <a:pt x="445" y="19"/>
                      </a:lnTo>
                      <a:lnTo>
                        <a:pt x="434" y="9"/>
                      </a:lnTo>
                      <a:lnTo>
                        <a:pt x="427" y="2"/>
                      </a:lnTo>
                      <a:lnTo>
                        <a:pt x="421" y="0"/>
                      </a:lnTo>
                      <a:lnTo>
                        <a:pt x="416" y="0"/>
                      </a:lnTo>
                      <a:lnTo>
                        <a:pt x="411" y="2"/>
                      </a:lnTo>
                      <a:lnTo>
                        <a:pt x="405" y="6"/>
                      </a:lnTo>
                      <a:lnTo>
                        <a:pt x="398" y="10"/>
                      </a:lnTo>
                      <a:lnTo>
                        <a:pt x="388" y="15"/>
                      </a:lnTo>
                      <a:lnTo>
                        <a:pt x="380" y="32"/>
                      </a:lnTo>
                      <a:lnTo>
                        <a:pt x="366" y="54"/>
                      </a:lnTo>
                      <a:lnTo>
                        <a:pt x="348" y="79"/>
                      </a:lnTo>
                      <a:lnTo>
                        <a:pt x="328" y="104"/>
                      </a:lnTo>
                      <a:lnTo>
                        <a:pt x="305" y="127"/>
                      </a:lnTo>
                      <a:lnTo>
                        <a:pt x="282" y="148"/>
                      </a:lnTo>
                      <a:lnTo>
                        <a:pt x="259" y="162"/>
                      </a:lnTo>
                      <a:lnTo>
                        <a:pt x="237" y="170"/>
                      </a:lnTo>
                      <a:lnTo>
                        <a:pt x="229" y="178"/>
                      </a:lnTo>
                      <a:lnTo>
                        <a:pt x="219" y="187"/>
                      </a:lnTo>
                      <a:lnTo>
                        <a:pt x="208" y="201"/>
                      </a:lnTo>
                      <a:lnTo>
                        <a:pt x="198" y="217"/>
                      </a:lnTo>
                      <a:lnTo>
                        <a:pt x="189" y="235"/>
                      </a:lnTo>
                      <a:lnTo>
                        <a:pt x="179" y="257"/>
                      </a:lnTo>
                      <a:lnTo>
                        <a:pt x="169" y="281"/>
                      </a:lnTo>
                      <a:lnTo>
                        <a:pt x="162" y="308"/>
                      </a:lnTo>
                      <a:lnTo>
                        <a:pt x="160" y="317"/>
                      </a:lnTo>
                      <a:lnTo>
                        <a:pt x="155" y="334"/>
                      </a:lnTo>
                      <a:lnTo>
                        <a:pt x="146" y="357"/>
                      </a:lnTo>
                      <a:lnTo>
                        <a:pt x="134" y="387"/>
                      </a:lnTo>
                      <a:lnTo>
                        <a:pt x="121" y="422"/>
                      </a:lnTo>
                      <a:lnTo>
                        <a:pt x="106" y="460"/>
                      </a:lnTo>
                      <a:lnTo>
                        <a:pt x="91" y="500"/>
                      </a:lnTo>
                      <a:lnTo>
                        <a:pt x="75" y="543"/>
                      </a:lnTo>
                      <a:lnTo>
                        <a:pt x="58" y="585"/>
                      </a:lnTo>
                      <a:lnTo>
                        <a:pt x="43" y="627"/>
                      </a:lnTo>
                      <a:lnTo>
                        <a:pt x="30" y="667"/>
                      </a:lnTo>
                      <a:lnTo>
                        <a:pt x="18" y="703"/>
                      </a:lnTo>
                      <a:lnTo>
                        <a:pt x="8" y="734"/>
                      </a:lnTo>
                      <a:lnTo>
                        <a:pt x="2" y="760"/>
                      </a:lnTo>
                      <a:lnTo>
                        <a:pt x="0" y="781"/>
                      </a:lnTo>
                      <a:lnTo>
                        <a:pt x="1" y="793"/>
                      </a:lnTo>
                      <a:lnTo>
                        <a:pt x="2" y="798"/>
                      </a:lnTo>
                      <a:lnTo>
                        <a:pt x="4" y="805"/>
                      </a:lnTo>
                      <a:lnTo>
                        <a:pt x="5" y="810"/>
                      </a:lnTo>
                      <a:lnTo>
                        <a:pt x="7" y="815"/>
                      </a:lnTo>
                      <a:lnTo>
                        <a:pt x="12" y="816"/>
                      </a:lnTo>
                      <a:lnTo>
                        <a:pt x="22" y="815"/>
                      </a:lnTo>
                      <a:lnTo>
                        <a:pt x="36" y="810"/>
                      </a:lnTo>
                      <a:lnTo>
                        <a:pt x="56" y="799"/>
                      </a:lnTo>
                      <a:lnTo>
                        <a:pt x="71" y="777"/>
                      </a:lnTo>
                      <a:lnTo>
                        <a:pt x="88" y="755"/>
                      </a:lnTo>
                      <a:lnTo>
                        <a:pt x="105" y="733"/>
                      </a:lnTo>
                      <a:lnTo>
                        <a:pt x="123" y="710"/>
                      </a:lnTo>
                      <a:lnTo>
                        <a:pt x="140" y="686"/>
                      </a:lnTo>
                      <a:lnTo>
                        <a:pt x="158" y="663"/>
                      </a:lnTo>
                      <a:lnTo>
                        <a:pt x="176" y="640"/>
                      </a:lnTo>
                      <a:lnTo>
                        <a:pt x="195" y="616"/>
                      </a:lnTo>
                      <a:lnTo>
                        <a:pt x="212" y="591"/>
                      </a:lnTo>
                      <a:lnTo>
                        <a:pt x="229" y="567"/>
                      </a:lnTo>
                      <a:lnTo>
                        <a:pt x="245" y="541"/>
                      </a:lnTo>
                      <a:lnTo>
                        <a:pt x="262" y="515"/>
                      </a:lnTo>
                      <a:lnTo>
                        <a:pt x="278" y="489"/>
                      </a:lnTo>
                      <a:lnTo>
                        <a:pt x="294" y="463"/>
                      </a:lnTo>
                      <a:lnTo>
                        <a:pt x="308" y="435"/>
                      </a:lnTo>
                      <a:lnTo>
                        <a:pt x="322" y="407"/>
                      </a:lnTo>
                      <a:close/>
                    </a:path>
                  </a:pathLst>
                </a:custGeom>
                <a:solidFill>
                  <a:srgbClr val="FF9966"/>
                </a:solidFill>
                <a:ln w="3175" cmpd="sng">
                  <a:solidFill>
                    <a:schemeClr val="tx1"/>
                  </a:solidFill>
                  <a:round/>
                </a:ln>
              </p:spPr>
              <p:txBody>
                <a:bodyPr/>
                <a:lstStyle/>
                <a:p>
                  <a:endParaRPr lang="en-IN"/>
                </a:p>
              </p:txBody>
            </p:sp>
            <p:sp>
              <p:nvSpPr>
                <p:cNvPr id="60537" name="Freeform 121"/>
                <p:cNvSpPr>
                  <a:spLocks noChangeAspect="1"/>
                </p:cNvSpPr>
                <p:nvPr/>
              </p:nvSpPr>
              <p:spPr bwMode="auto">
                <a:xfrm rot="-584220">
                  <a:off x="4292" y="2964"/>
                  <a:ext cx="81" cy="73"/>
                </a:xfrm>
                <a:custGeom>
                  <a:avLst/>
                  <a:gdLst>
                    <a:gd name="T0" fmla="*/ 0 w 149"/>
                    <a:gd name="T1" fmla="*/ 0 h 140"/>
                    <a:gd name="T2" fmla="*/ 0 w 149"/>
                    <a:gd name="T3" fmla="*/ 0 h 140"/>
                    <a:gd name="T4" fmla="*/ 17 w 149"/>
                    <a:gd name="T5" fmla="*/ 9 h 140"/>
                    <a:gd name="T6" fmla="*/ 32 w 149"/>
                    <a:gd name="T7" fmla="*/ 23 h 140"/>
                    <a:gd name="T8" fmla="*/ 45 w 149"/>
                    <a:gd name="T9" fmla="*/ 41 h 140"/>
                    <a:gd name="T10" fmla="*/ 57 w 149"/>
                    <a:gd name="T11" fmla="*/ 62 h 140"/>
                    <a:gd name="T12" fmla="*/ 68 w 149"/>
                    <a:gd name="T13" fmla="*/ 83 h 140"/>
                    <a:gd name="T14" fmla="*/ 77 w 149"/>
                    <a:gd name="T15" fmla="*/ 103 h 140"/>
                    <a:gd name="T16" fmla="*/ 86 w 149"/>
                    <a:gd name="T17" fmla="*/ 121 h 140"/>
                    <a:gd name="T18" fmla="*/ 95 w 149"/>
                    <a:gd name="T19" fmla="*/ 135 h 140"/>
                    <a:gd name="T20" fmla="*/ 95 w 149"/>
                    <a:gd name="T21" fmla="*/ 135 h 140"/>
                    <a:gd name="T22" fmla="*/ 101 w 149"/>
                    <a:gd name="T23" fmla="*/ 138 h 140"/>
                    <a:gd name="T24" fmla="*/ 107 w 149"/>
                    <a:gd name="T25" fmla="*/ 139 h 140"/>
                    <a:gd name="T26" fmla="*/ 113 w 149"/>
                    <a:gd name="T27" fmla="*/ 140 h 140"/>
                    <a:gd name="T28" fmla="*/ 120 w 149"/>
                    <a:gd name="T29" fmla="*/ 139 h 140"/>
                    <a:gd name="T30" fmla="*/ 127 w 149"/>
                    <a:gd name="T31" fmla="*/ 138 h 140"/>
                    <a:gd name="T32" fmla="*/ 135 w 149"/>
                    <a:gd name="T33" fmla="*/ 134 h 140"/>
                    <a:gd name="T34" fmla="*/ 142 w 149"/>
                    <a:gd name="T35" fmla="*/ 129 h 140"/>
                    <a:gd name="T36" fmla="*/ 149 w 149"/>
                    <a:gd name="T37"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9" h="140">
                      <a:moveTo>
                        <a:pt x="0" y="0"/>
                      </a:moveTo>
                      <a:lnTo>
                        <a:pt x="0" y="0"/>
                      </a:lnTo>
                      <a:lnTo>
                        <a:pt x="17" y="9"/>
                      </a:lnTo>
                      <a:lnTo>
                        <a:pt x="32" y="23"/>
                      </a:lnTo>
                      <a:lnTo>
                        <a:pt x="45" y="41"/>
                      </a:lnTo>
                      <a:lnTo>
                        <a:pt x="57" y="62"/>
                      </a:lnTo>
                      <a:lnTo>
                        <a:pt x="68" y="83"/>
                      </a:lnTo>
                      <a:lnTo>
                        <a:pt x="77" y="103"/>
                      </a:lnTo>
                      <a:lnTo>
                        <a:pt x="86" y="121"/>
                      </a:lnTo>
                      <a:lnTo>
                        <a:pt x="95" y="135"/>
                      </a:lnTo>
                      <a:lnTo>
                        <a:pt x="95" y="135"/>
                      </a:lnTo>
                      <a:lnTo>
                        <a:pt x="101" y="138"/>
                      </a:lnTo>
                      <a:lnTo>
                        <a:pt x="107" y="139"/>
                      </a:lnTo>
                      <a:lnTo>
                        <a:pt x="113" y="140"/>
                      </a:lnTo>
                      <a:lnTo>
                        <a:pt x="120" y="139"/>
                      </a:lnTo>
                      <a:lnTo>
                        <a:pt x="127" y="138"/>
                      </a:lnTo>
                      <a:lnTo>
                        <a:pt x="135" y="134"/>
                      </a:lnTo>
                      <a:lnTo>
                        <a:pt x="142" y="129"/>
                      </a:lnTo>
                      <a:lnTo>
                        <a:pt x="149" y="122"/>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60538" name="Group 122"/>
              <p:cNvGrpSpPr>
                <a:grpSpLocks noChangeAspect="1"/>
              </p:cNvGrpSpPr>
              <p:nvPr/>
            </p:nvGrpSpPr>
            <p:grpSpPr bwMode="auto">
              <a:xfrm rot="535599">
                <a:off x="4213" y="3039"/>
                <a:ext cx="192" cy="378"/>
                <a:chOff x="4158" y="2838"/>
                <a:chExt cx="212" cy="415"/>
              </a:xfrm>
            </p:grpSpPr>
            <p:sp>
              <p:nvSpPr>
                <p:cNvPr id="60539" name="Freeform 123"/>
                <p:cNvSpPr>
                  <a:spLocks noChangeAspect="1"/>
                </p:cNvSpPr>
                <p:nvPr/>
              </p:nvSpPr>
              <p:spPr bwMode="auto">
                <a:xfrm rot="-209559">
                  <a:off x="4158" y="2838"/>
                  <a:ext cx="212" cy="415"/>
                </a:xfrm>
                <a:custGeom>
                  <a:avLst/>
                  <a:gdLst>
                    <a:gd name="T0" fmla="*/ 296 w 395"/>
                    <a:gd name="T1" fmla="*/ 380 h 787"/>
                    <a:gd name="T2" fmla="*/ 304 w 395"/>
                    <a:gd name="T3" fmla="*/ 360 h 787"/>
                    <a:gd name="T4" fmla="*/ 315 w 395"/>
                    <a:gd name="T5" fmla="*/ 344 h 787"/>
                    <a:gd name="T6" fmla="*/ 327 w 395"/>
                    <a:gd name="T7" fmla="*/ 323 h 787"/>
                    <a:gd name="T8" fmla="*/ 336 w 395"/>
                    <a:gd name="T9" fmla="*/ 299 h 787"/>
                    <a:gd name="T10" fmla="*/ 344 w 395"/>
                    <a:gd name="T11" fmla="*/ 273 h 787"/>
                    <a:gd name="T12" fmla="*/ 355 w 395"/>
                    <a:gd name="T13" fmla="*/ 241 h 787"/>
                    <a:gd name="T14" fmla="*/ 367 w 395"/>
                    <a:gd name="T15" fmla="*/ 206 h 787"/>
                    <a:gd name="T16" fmla="*/ 378 w 395"/>
                    <a:gd name="T17" fmla="*/ 168 h 787"/>
                    <a:gd name="T18" fmla="*/ 388 w 395"/>
                    <a:gd name="T19" fmla="*/ 128 h 787"/>
                    <a:gd name="T20" fmla="*/ 394 w 395"/>
                    <a:gd name="T21" fmla="*/ 87 h 787"/>
                    <a:gd name="T22" fmla="*/ 395 w 395"/>
                    <a:gd name="T23" fmla="*/ 46 h 787"/>
                    <a:gd name="T24" fmla="*/ 380 w 395"/>
                    <a:gd name="T25" fmla="*/ 15 h 787"/>
                    <a:gd name="T26" fmla="*/ 360 w 395"/>
                    <a:gd name="T27" fmla="*/ 3 h 787"/>
                    <a:gd name="T28" fmla="*/ 342 w 395"/>
                    <a:gd name="T29" fmla="*/ 0 h 787"/>
                    <a:gd name="T30" fmla="*/ 323 w 395"/>
                    <a:gd name="T31" fmla="*/ 4 h 787"/>
                    <a:gd name="T32" fmla="*/ 302 w 395"/>
                    <a:gd name="T33" fmla="*/ 21 h 787"/>
                    <a:gd name="T34" fmla="*/ 276 w 395"/>
                    <a:gd name="T35" fmla="*/ 68 h 787"/>
                    <a:gd name="T36" fmla="*/ 246 w 395"/>
                    <a:gd name="T37" fmla="*/ 128 h 787"/>
                    <a:gd name="T38" fmla="*/ 215 w 395"/>
                    <a:gd name="T39" fmla="*/ 178 h 787"/>
                    <a:gd name="T40" fmla="*/ 195 w 395"/>
                    <a:gd name="T41" fmla="*/ 202 h 787"/>
                    <a:gd name="T42" fmla="*/ 186 w 395"/>
                    <a:gd name="T43" fmla="*/ 221 h 787"/>
                    <a:gd name="T44" fmla="*/ 173 w 395"/>
                    <a:gd name="T45" fmla="*/ 249 h 787"/>
                    <a:gd name="T46" fmla="*/ 156 w 395"/>
                    <a:gd name="T47" fmla="*/ 286 h 787"/>
                    <a:gd name="T48" fmla="*/ 144 w 395"/>
                    <a:gd name="T49" fmla="*/ 318 h 787"/>
                    <a:gd name="T50" fmla="*/ 132 w 395"/>
                    <a:gd name="T51" fmla="*/ 357 h 787"/>
                    <a:gd name="T52" fmla="*/ 109 w 395"/>
                    <a:gd name="T53" fmla="*/ 418 h 787"/>
                    <a:gd name="T54" fmla="*/ 81 w 395"/>
                    <a:gd name="T55" fmla="*/ 492 h 787"/>
                    <a:gd name="T56" fmla="*/ 52 w 395"/>
                    <a:gd name="T57" fmla="*/ 571 h 787"/>
                    <a:gd name="T58" fmla="*/ 26 w 395"/>
                    <a:gd name="T59" fmla="*/ 648 h 787"/>
                    <a:gd name="T60" fmla="*/ 8 w 395"/>
                    <a:gd name="T61" fmla="*/ 712 h 787"/>
                    <a:gd name="T62" fmla="*/ 0 w 395"/>
                    <a:gd name="T63" fmla="*/ 755 h 787"/>
                    <a:gd name="T64" fmla="*/ 4 w 395"/>
                    <a:gd name="T65" fmla="*/ 771 h 787"/>
                    <a:gd name="T66" fmla="*/ 6 w 395"/>
                    <a:gd name="T67" fmla="*/ 782 h 787"/>
                    <a:gd name="T68" fmla="*/ 15 w 395"/>
                    <a:gd name="T69" fmla="*/ 787 h 787"/>
                    <a:gd name="T70" fmla="*/ 37 w 395"/>
                    <a:gd name="T71" fmla="*/ 781 h 787"/>
                    <a:gd name="T72" fmla="*/ 71 w 395"/>
                    <a:gd name="T73" fmla="*/ 748 h 787"/>
                    <a:gd name="T74" fmla="*/ 102 w 395"/>
                    <a:gd name="T75" fmla="*/ 704 h 787"/>
                    <a:gd name="T76" fmla="*/ 135 w 395"/>
                    <a:gd name="T77" fmla="*/ 660 h 787"/>
                    <a:gd name="T78" fmla="*/ 166 w 395"/>
                    <a:gd name="T79" fmla="*/ 614 h 787"/>
                    <a:gd name="T80" fmla="*/ 198 w 395"/>
                    <a:gd name="T81" fmla="*/ 569 h 787"/>
                    <a:gd name="T82" fmla="*/ 228 w 395"/>
                    <a:gd name="T83" fmla="*/ 519 h 787"/>
                    <a:gd name="T84" fmla="*/ 257 w 395"/>
                    <a:gd name="T85" fmla="*/ 470 h 787"/>
                    <a:gd name="T86" fmla="*/ 282 w 395"/>
                    <a:gd name="T87" fmla="*/ 418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5" h="787">
                      <a:moveTo>
                        <a:pt x="293" y="392"/>
                      </a:moveTo>
                      <a:lnTo>
                        <a:pt x="296" y="380"/>
                      </a:lnTo>
                      <a:lnTo>
                        <a:pt x="299" y="370"/>
                      </a:lnTo>
                      <a:lnTo>
                        <a:pt x="304" y="360"/>
                      </a:lnTo>
                      <a:lnTo>
                        <a:pt x="310" y="351"/>
                      </a:lnTo>
                      <a:lnTo>
                        <a:pt x="315" y="344"/>
                      </a:lnTo>
                      <a:lnTo>
                        <a:pt x="321" y="333"/>
                      </a:lnTo>
                      <a:lnTo>
                        <a:pt x="327" y="323"/>
                      </a:lnTo>
                      <a:lnTo>
                        <a:pt x="333" y="311"/>
                      </a:lnTo>
                      <a:lnTo>
                        <a:pt x="336" y="299"/>
                      </a:lnTo>
                      <a:lnTo>
                        <a:pt x="339" y="286"/>
                      </a:lnTo>
                      <a:lnTo>
                        <a:pt x="344" y="273"/>
                      </a:lnTo>
                      <a:lnTo>
                        <a:pt x="349" y="258"/>
                      </a:lnTo>
                      <a:lnTo>
                        <a:pt x="355" y="241"/>
                      </a:lnTo>
                      <a:lnTo>
                        <a:pt x="361" y="224"/>
                      </a:lnTo>
                      <a:lnTo>
                        <a:pt x="367" y="206"/>
                      </a:lnTo>
                      <a:lnTo>
                        <a:pt x="373" y="188"/>
                      </a:lnTo>
                      <a:lnTo>
                        <a:pt x="378" y="168"/>
                      </a:lnTo>
                      <a:lnTo>
                        <a:pt x="384" y="149"/>
                      </a:lnTo>
                      <a:lnTo>
                        <a:pt x="388" y="128"/>
                      </a:lnTo>
                      <a:lnTo>
                        <a:pt x="391" y="108"/>
                      </a:lnTo>
                      <a:lnTo>
                        <a:pt x="394" y="87"/>
                      </a:lnTo>
                      <a:lnTo>
                        <a:pt x="395" y="67"/>
                      </a:lnTo>
                      <a:lnTo>
                        <a:pt x="395" y="46"/>
                      </a:lnTo>
                      <a:lnTo>
                        <a:pt x="392" y="25"/>
                      </a:lnTo>
                      <a:lnTo>
                        <a:pt x="380" y="15"/>
                      </a:lnTo>
                      <a:lnTo>
                        <a:pt x="369" y="8"/>
                      </a:lnTo>
                      <a:lnTo>
                        <a:pt x="360" y="3"/>
                      </a:lnTo>
                      <a:lnTo>
                        <a:pt x="351" y="0"/>
                      </a:lnTo>
                      <a:lnTo>
                        <a:pt x="342" y="0"/>
                      </a:lnTo>
                      <a:lnTo>
                        <a:pt x="333" y="2"/>
                      </a:lnTo>
                      <a:lnTo>
                        <a:pt x="323" y="4"/>
                      </a:lnTo>
                      <a:lnTo>
                        <a:pt x="313" y="8"/>
                      </a:lnTo>
                      <a:lnTo>
                        <a:pt x="302" y="21"/>
                      </a:lnTo>
                      <a:lnTo>
                        <a:pt x="290" y="42"/>
                      </a:lnTo>
                      <a:lnTo>
                        <a:pt x="276" y="68"/>
                      </a:lnTo>
                      <a:lnTo>
                        <a:pt x="262" y="98"/>
                      </a:lnTo>
                      <a:lnTo>
                        <a:pt x="246" y="128"/>
                      </a:lnTo>
                      <a:lnTo>
                        <a:pt x="230" y="155"/>
                      </a:lnTo>
                      <a:lnTo>
                        <a:pt x="215" y="178"/>
                      </a:lnTo>
                      <a:lnTo>
                        <a:pt x="199" y="194"/>
                      </a:lnTo>
                      <a:lnTo>
                        <a:pt x="195" y="202"/>
                      </a:lnTo>
                      <a:lnTo>
                        <a:pt x="190" y="211"/>
                      </a:lnTo>
                      <a:lnTo>
                        <a:pt x="186" y="221"/>
                      </a:lnTo>
                      <a:lnTo>
                        <a:pt x="181" y="234"/>
                      </a:lnTo>
                      <a:lnTo>
                        <a:pt x="173" y="249"/>
                      </a:lnTo>
                      <a:lnTo>
                        <a:pt x="166" y="267"/>
                      </a:lnTo>
                      <a:lnTo>
                        <a:pt x="156" y="286"/>
                      </a:lnTo>
                      <a:lnTo>
                        <a:pt x="146" y="310"/>
                      </a:lnTo>
                      <a:lnTo>
                        <a:pt x="144" y="318"/>
                      </a:lnTo>
                      <a:lnTo>
                        <a:pt x="140" y="333"/>
                      </a:lnTo>
                      <a:lnTo>
                        <a:pt x="132" y="357"/>
                      </a:lnTo>
                      <a:lnTo>
                        <a:pt x="121" y="385"/>
                      </a:lnTo>
                      <a:lnTo>
                        <a:pt x="109" y="418"/>
                      </a:lnTo>
                      <a:lnTo>
                        <a:pt x="96" y="453"/>
                      </a:lnTo>
                      <a:lnTo>
                        <a:pt x="81" y="492"/>
                      </a:lnTo>
                      <a:lnTo>
                        <a:pt x="67" y="532"/>
                      </a:lnTo>
                      <a:lnTo>
                        <a:pt x="52" y="571"/>
                      </a:lnTo>
                      <a:lnTo>
                        <a:pt x="38" y="610"/>
                      </a:lnTo>
                      <a:lnTo>
                        <a:pt x="26" y="648"/>
                      </a:lnTo>
                      <a:lnTo>
                        <a:pt x="15" y="682"/>
                      </a:lnTo>
                      <a:lnTo>
                        <a:pt x="8" y="712"/>
                      </a:lnTo>
                      <a:lnTo>
                        <a:pt x="2" y="736"/>
                      </a:lnTo>
                      <a:lnTo>
                        <a:pt x="0" y="755"/>
                      </a:lnTo>
                      <a:lnTo>
                        <a:pt x="3" y="766"/>
                      </a:lnTo>
                      <a:lnTo>
                        <a:pt x="4" y="771"/>
                      </a:lnTo>
                      <a:lnTo>
                        <a:pt x="5" y="777"/>
                      </a:lnTo>
                      <a:lnTo>
                        <a:pt x="6" y="782"/>
                      </a:lnTo>
                      <a:lnTo>
                        <a:pt x="9" y="786"/>
                      </a:lnTo>
                      <a:lnTo>
                        <a:pt x="15" y="787"/>
                      </a:lnTo>
                      <a:lnTo>
                        <a:pt x="23" y="786"/>
                      </a:lnTo>
                      <a:lnTo>
                        <a:pt x="37" y="781"/>
                      </a:lnTo>
                      <a:lnTo>
                        <a:pt x="56" y="769"/>
                      </a:lnTo>
                      <a:lnTo>
                        <a:pt x="71" y="748"/>
                      </a:lnTo>
                      <a:lnTo>
                        <a:pt x="86" y="726"/>
                      </a:lnTo>
                      <a:lnTo>
                        <a:pt x="102" y="704"/>
                      </a:lnTo>
                      <a:lnTo>
                        <a:pt x="118" y="682"/>
                      </a:lnTo>
                      <a:lnTo>
                        <a:pt x="135" y="660"/>
                      </a:lnTo>
                      <a:lnTo>
                        <a:pt x="150" y="638"/>
                      </a:lnTo>
                      <a:lnTo>
                        <a:pt x="166" y="614"/>
                      </a:lnTo>
                      <a:lnTo>
                        <a:pt x="182" y="592"/>
                      </a:lnTo>
                      <a:lnTo>
                        <a:pt x="198" y="569"/>
                      </a:lnTo>
                      <a:lnTo>
                        <a:pt x="213" y="544"/>
                      </a:lnTo>
                      <a:lnTo>
                        <a:pt x="228" y="519"/>
                      </a:lnTo>
                      <a:lnTo>
                        <a:pt x="242" y="494"/>
                      </a:lnTo>
                      <a:lnTo>
                        <a:pt x="257" y="470"/>
                      </a:lnTo>
                      <a:lnTo>
                        <a:pt x="269" y="444"/>
                      </a:lnTo>
                      <a:lnTo>
                        <a:pt x="282" y="418"/>
                      </a:lnTo>
                      <a:lnTo>
                        <a:pt x="293" y="392"/>
                      </a:lnTo>
                      <a:close/>
                    </a:path>
                  </a:pathLst>
                </a:custGeom>
                <a:solidFill>
                  <a:srgbClr val="FF9966"/>
                </a:solidFill>
                <a:ln w="3175" cmpd="sng">
                  <a:solidFill>
                    <a:schemeClr val="tx1"/>
                  </a:solidFill>
                  <a:round/>
                </a:ln>
              </p:spPr>
              <p:txBody>
                <a:bodyPr/>
                <a:lstStyle/>
                <a:p>
                  <a:endParaRPr lang="en-IN"/>
                </a:p>
              </p:txBody>
            </p:sp>
            <p:sp>
              <p:nvSpPr>
                <p:cNvPr id="60540" name="Freeform 124"/>
                <p:cNvSpPr>
                  <a:spLocks noChangeAspect="1"/>
                </p:cNvSpPr>
                <p:nvPr/>
              </p:nvSpPr>
              <p:spPr bwMode="auto">
                <a:xfrm rot="-804560">
                  <a:off x="4248" y="2961"/>
                  <a:ext cx="75" cy="66"/>
                </a:xfrm>
                <a:custGeom>
                  <a:avLst/>
                  <a:gdLst>
                    <a:gd name="T0" fmla="*/ 0 w 139"/>
                    <a:gd name="T1" fmla="*/ 0 h 123"/>
                    <a:gd name="T2" fmla="*/ 0 w 139"/>
                    <a:gd name="T3" fmla="*/ 0 h 123"/>
                    <a:gd name="T4" fmla="*/ 6 w 139"/>
                    <a:gd name="T5" fmla="*/ 5 h 123"/>
                    <a:gd name="T6" fmla="*/ 12 w 139"/>
                    <a:gd name="T7" fmla="*/ 10 h 123"/>
                    <a:gd name="T8" fmla="*/ 17 w 139"/>
                    <a:gd name="T9" fmla="*/ 18 h 123"/>
                    <a:gd name="T10" fmla="*/ 22 w 139"/>
                    <a:gd name="T11" fmla="*/ 26 h 123"/>
                    <a:gd name="T12" fmla="*/ 27 w 139"/>
                    <a:gd name="T13" fmla="*/ 35 h 123"/>
                    <a:gd name="T14" fmla="*/ 31 w 139"/>
                    <a:gd name="T15" fmla="*/ 44 h 123"/>
                    <a:gd name="T16" fmla="*/ 36 w 139"/>
                    <a:gd name="T17" fmla="*/ 53 h 123"/>
                    <a:gd name="T18" fmla="*/ 40 w 139"/>
                    <a:gd name="T19" fmla="*/ 63 h 123"/>
                    <a:gd name="T20" fmla="*/ 40 w 139"/>
                    <a:gd name="T21" fmla="*/ 63 h 123"/>
                    <a:gd name="T22" fmla="*/ 42 w 139"/>
                    <a:gd name="T23" fmla="*/ 70 h 123"/>
                    <a:gd name="T24" fmla="*/ 45 w 139"/>
                    <a:gd name="T25" fmla="*/ 76 h 123"/>
                    <a:gd name="T26" fmla="*/ 47 w 139"/>
                    <a:gd name="T27" fmla="*/ 83 h 123"/>
                    <a:gd name="T28" fmla="*/ 51 w 139"/>
                    <a:gd name="T29" fmla="*/ 88 h 123"/>
                    <a:gd name="T30" fmla="*/ 54 w 139"/>
                    <a:gd name="T31" fmla="*/ 95 h 123"/>
                    <a:gd name="T32" fmla="*/ 58 w 139"/>
                    <a:gd name="T33" fmla="*/ 100 h 123"/>
                    <a:gd name="T34" fmla="*/ 63 w 139"/>
                    <a:gd name="T35" fmla="*/ 106 h 123"/>
                    <a:gd name="T36" fmla="*/ 68 w 139"/>
                    <a:gd name="T37" fmla="*/ 112 h 123"/>
                    <a:gd name="T38" fmla="*/ 68 w 139"/>
                    <a:gd name="T39" fmla="*/ 112 h 123"/>
                    <a:gd name="T40" fmla="*/ 73 w 139"/>
                    <a:gd name="T41" fmla="*/ 118 h 123"/>
                    <a:gd name="T42" fmla="*/ 80 w 139"/>
                    <a:gd name="T43" fmla="*/ 122 h 123"/>
                    <a:gd name="T44" fmla="*/ 87 w 139"/>
                    <a:gd name="T45" fmla="*/ 123 h 123"/>
                    <a:gd name="T46" fmla="*/ 97 w 139"/>
                    <a:gd name="T47" fmla="*/ 123 h 123"/>
                    <a:gd name="T48" fmla="*/ 106 w 139"/>
                    <a:gd name="T49" fmla="*/ 122 h 123"/>
                    <a:gd name="T50" fmla="*/ 117 w 139"/>
                    <a:gd name="T51" fmla="*/ 119 h 123"/>
                    <a:gd name="T52" fmla="*/ 128 w 139"/>
                    <a:gd name="T53" fmla="*/ 115 h 123"/>
                    <a:gd name="T54" fmla="*/ 139 w 139"/>
                    <a:gd name="T55" fmla="*/ 10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9" h="123">
                      <a:moveTo>
                        <a:pt x="0" y="0"/>
                      </a:moveTo>
                      <a:lnTo>
                        <a:pt x="0" y="0"/>
                      </a:lnTo>
                      <a:lnTo>
                        <a:pt x="6" y="5"/>
                      </a:lnTo>
                      <a:lnTo>
                        <a:pt x="12" y="10"/>
                      </a:lnTo>
                      <a:lnTo>
                        <a:pt x="17" y="18"/>
                      </a:lnTo>
                      <a:lnTo>
                        <a:pt x="22" y="26"/>
                      </a:lnTo>
                      <a:lnTo>
                        <a:pt x="27" y="35"/>
                      </a:lnTo>
                      <a:lnTo>
                        <a:pt x="31" y="44"/>
                      </a:lnTo>
                      <a:lnTo>
                        <a:pt x="36" y="53"/>
                      </a:lnTo>
                      <a:lnTo>
                        <a:pt x="40" y="63"/>
                      </a:lnTo>
                      <a:lnTo>
                        <a:pt x="40" y="63"/>
                      </a:lnTo>
                      <a:lnTo>
                        <a:pt x="42" y="70"/>
                      </a:lnTo>
                      <a:lnTo>
                        <a:pt x="45" y="76"/>
                      </a:lnTo>
                      <a:lnTo>
                        <a:pt x="47" y="83"/>
                      </a:lnTo>
                      <a:lnTo>
                        <a:pt x="51" y="88"/>
                      </a:lnTo>
                      <a:lnTo>
                        <a:pt x="54" y="95"/>
                      </a:lnTo>
                      <a:lnTo>
                        <a:pt x="58" y="100"/>
                      </a:lnTo>
                      <a:lnTo>
                        <a:pt x="63" y="106"/>
                      </a:lnTo>
                      <a:lnTo>
                        <a:pt x="68" y="112"/>
                      </a:lnTo>
                      <a:lnTo>
                        <a:pt x="68" y="112"/>
                      </a:lnTo>
                      <a:lnTo>
                        <a:pt x="73" y="118"/>
                      </a:lnTo>
                      <a:lnTo>
                        <a:pt x="80" y="122"/>
                      </a:lnTo>
                      <a:lnTo>
                        <a:pt x="87" y="123"/>
                      </a:lnTo>
                      <a:lnTo>
                        <a:pt x="97" y="123"/>
                      </a:lnTo>
                      <a:lnTo>
                        <a:pt x="106" y="122"/>
                      </a:lnTo>
                      <a:lnTo>
                        <a:pt x="117" y="119"/>
                      </a:lnTo>
                      <a:lnTo>
                        <a:pt x="128" y="115"/>
                      </a:lnTo>
                      <a:lnTo>
                        <a:pt x="139" y="109"/>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60541" name="Group 125"/>
              <p:cNvGrpSpPr>
                <a:grpSpLocks noChangeAspect="1"/>
              </p:cNvGrpSpPr>
              <p:nvPr/>
            </p:nvGrpSpPr>
            <p:grpSpPr bwMode="auto">
              <a:xfrm rot="535599">
                <a:off x="4079" y="3014"/>
                <a:ext cx="169" cy="403"/>
                <a:chOff x="4000" y="2813"/>
                <a:chExt cx="186" cy="444"/>
              </a:xfrm>
            </p:grpSpPr>
            <p:sp>
              <p:nvSpPr>
                <p:cNvPr id="60542" name="Freeform 126"/>
                <p:cNvSpPr>
                  <a:spLocks noChangeAspect="1"/>
                </p:cNvSpPr>
                <p:nvPr/>
              </p:nvSpPr>
              <p:spPr bwMode="auto">
                <a:xfrm rot="-498597">
                  <a:off x="4000" y="2813"/>
                  <a:ext cx="186" cy="444"/>
                </a:xfrm>
                <a:custGeom>
                  <a:avLst/>
                  <a:gdLst>
                    <a:gd name="T0" fmla="*/ 76 w 347"/>
                    <a:gd name="T1" fmla="*/ 292 h 846"/>
                    <a:gd name="T2" fmla="*/ 52 w 347"/>
                    <a:gd name="T3" fmla="*/ 419 h 846"/>
                    <a:gd name="T4" fmla="*/ 32 w 347"/>
                    <a:gd name="T5" fmla="*/ 528 h 846"/>
                    <a:gd name="T6" fmla="*/ 18 w 347"/>
                    <a:gd name="T7" fmla="*/ 621 h 846"/>
                    <a:gd name="T8" fmla="*/ 7 w 347"/>
                    <a:gd name="T9" fmla="*/ 699 h 846"/>
                    <a:gd name="T10" fmla="*/ 1 w 347"/>
                    <a:gd name="T11" fmla="*/ 761 h 846"/>
                    <a:gd name="T12" fmla="*/ 0 w 347"/>
                    <a:gd name="T13" fmla="*/ 805 h 846"/>
                    <a:gd name="T14" fmla="*/ 3 w 347"/>
                    <a:gd name="T15" fmla="*/ 833 h 846"/>
                    <a:gd name="T16" fmla="*/ 11 w 347"/>
                    <a:gd name="T17" fmla="*/ 846 h 846"/>
                    <a:gd name="T18" fmla="*/ 23 w 347"/>
                    <a:gd name="T19" fmla="*/ 843 h 846"/>
                    <a:gd name="T20" fmla="*/ 41 w 347"/>
                    <a:gd name="T21" fmla="*/ 822 h 846"/>
                    <a:gd name="T22" fmla="*/ 63 w 347"/>
                    <a:gd name="T23" fmla="*/ 785 h 846"/>
                    <a:gd name="T24" fmla="*/ 89 w 347"/>
                    <a:gd name="T25" fmla="*/ 732 h 846"/>
                    <a:gd name="T26" fmla="*/ 121 w 347"/>
                    <a:gd name="T27" fmla="*/ 663 h 846"/>
                    <a:gd name="T28" fmla="*/ 157 w 347"/>
                    <a:gd name="T29" fmla="*/ 577 h 846"/>
                    <a:gd name="T30" fmla="*/ 198 w 347"/>
                    <a:gd name="T31" fmla="*/ 476 h 846"/>
                    <a:gd name="T32" fmla="*/ 244 w 347"/>
                    <a:gd name="T33" fmla="*/ 357 h 846"/>
                    <a:gd name="T34" fmla="*/ 253 w 347"/>
                    <a:gd name="T35" fmla="*/ 342 h 846"/>
                    <a:gd name="T36" fmla="*/ 267 w 347"/>
                    <a:gd name="T37" fmla="*/ 322 h 846"/>
                    <a:gd name="T38" fmla="*/ 286 w 347"/>
                    <a:gd name="T39" fmla="*/ 299 h 846"/>
                    <a:gd name="T40" fmla="*/ 306 w 347"/>
                    <a:gd name="T41" fmla="*/ 273 h 846"/>
                    <a:gd name="T42" fmla="*/ 325 w 347"/>
                    <a:gd name="T43" fmla="*/ 246 h 846"/>
                    <a:gd name="T44" fmla="*/ 338 w 347"/>
                    <a:gd name="T45" fmla="*/ 218 h 846"/>
                    <a:gd name="T46" fmla="*/ 347 w 347"/>
                    <a:gd name="T47" fmla="*/ 191 h 846"/>
                    <a:gd name="T48" fmla="*/ 345 w 347"/>
                    <a:gd name="T49" fmla="*/ 166 h 846"/>
                    <a:gd name="T50" fmla="*/ 334 w 347"/>
                    <a:gd name="T51" fmla="*/ 132 h 846"/>
                    <a:gd name="T52" fmla="*/ 323 w 347"/>
                    <a:gd name="T53" fmla="*/ 101 h 846"/>
                    <a:gd name="T54" fmla="*/ 312 w 347"/>
                    <a:gd name="T55" fmla="*/ 74 h 846"/>
                    <a:gd name="T56" fmla="*/ 302 w 347"/>
                    <a:gd name="T57" fmla="*/ 51 h 846"/>
                    <a:gd name="T58" fmla="*/ 291 w 347"/>
                    <a:gd name="T59" fmla="*/ 31 h 846"/>
                    <a:gd name="T60" fmla="*/ 280 w 347"/>
                    <a:gd name="T61" fmla="*/ 17 h 846"/>
                    <a:gd name="T62" fmla="*/ 268 w 347"/>
                    <a:gd name="T63" fmla="*/ 6 h 846"/>
                    <a:gd name="T64" fmla="*/ 255 w 347"/>
                    <a:gd name="T65" fmla="*/ 1 h 846"/>
                    <a:gd name="T66" fmla="*/ 238 w 347"/>
                    <a:gd name="T67" fmla="*/ 0 h 846"/>
                    <a:gd name="T68" fmla="*/ 220 w 347"/>
                    <a:gd name="T69" fmla="*/ 2 h 846"/>
                    <a:gd name="T70" fmla="*/ 201 w 347"/>
                    <a:gd name="T71" fmla="*/ 9 h 846"/>
                    <a:gd name="T72" fmla="*/ 180 w 347"/>
                    <a:gd name="T73" fmla="*/ 19 h 846"/>
                    <a:gd name="T74" fmla="*/ 158 w 347"/>
                    <a:gd name="T75" fmla="*/ 32 h 846"/>
                    <a:gd name="T76" fmla="*/ 136 w 347"/>
                    <a:gd name="T77" fmla="*/ 48 h 846"/>
                    <a:gd name="T78" fmla="*/ 116 w 347"/>
                    <a:gd name="T79" fmla="*/ 64 h 846"/>
                    <a:gd name="T80" fmla="*/ 94 w 347"/>
                    <a:gd name="T81" fmla="*/ 82 h 846"/>
                    <a:gd name="T82" fmla="*/ 87 w 347"/>
                    <a:gd name="T83" fmla="*/ 95 h 846"/>
                    <a:gd name="T84" fmla="*/ 82 w 347"/>
                    <a:gd name="T85" fmla="*/ 108 h 846"/>
                    <a:gd name="T86" fmla="*/ 78 w 347"/>
                    <a:gd name="T87" fmla="*/ 122 h 846"/>
                    <a:gd name="T88" fmla="*/ 76 w 347"/>
                    <a:gd name="T89" fmla="*/ 136 h 846"/>
                    <a:gd name="T90" fmla="*/ 74 w 347"/>
                    <a:gd name="T91" fmla="*/ 152 h 846"/>
                    <a:gd name="T92" fmla="*/ 74 w 347"/>
                    <a:gd name="T93" fmla="*/ 166 h 846"/>
                    <a:gd name="T94" fmla="*/ 74 w 347"/>
                    <a:gd name="T95" fmla="*/ 182 h 846"/>
                    <a:gd name="T96" fmla="*/ 75 w 347"/>
                    <a:gd name="T97" fmla="*/ 196 h 846"/>
                    <a:gd name="T98" fmla="*/ 76 w 347"/>
                    <a:gd name="T99" fmla="*/ 212 h 846"/>
                    <a:gd name="T100" fmla="*/ 77 w 347"/>
                    <a:gd name="T101" fmla="*/ 226 h 846"/>
                    <a:gd name="T102" fmla="*/ 78 w 347"/>
                    <a:gd name="T103" fmla="*/ 239 h 846"/>
                    <a:gd name="T104" fmla="*/ 78 w 347"/>
                    <a:gd name="T105" fmla="*/ 252 h 846"/>
                    <a:gd name="T106" fmla="*/ 80 w 347"/>
                    <a:gd name="T107" fmla="*/ 264 h 846"/>
                    <a:gd name="T108" fmla="*/ 80 w 347"/>
                    <a:gd name="T109" fmla="*/ 274 h 846"/>
                    <a:gd name="T110" fmla="*/ 78 w 347"/>
                    <a:gd name="T111" fmla="*/ 285 h 846"/>
                    <a:gd name="T112" fmla="*/ 76 w 347"/>
                    <a:gd name="T113" fmla="*/ 292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7" h="846">
                      <a:moveTo>
                        <a:pt x="76" y="292"/>
                      </a:moveTo>
                      <a:lnTo>
                        <a:pt x="52" y="419"/>
                      </a:lnTo>
                      <a:lnTo>
                        <a:pt x="32" y="528"/>
                      </a:lnTo>
                      <a:lnTo>
                        <a:pt x="18" y="621"/>
                      </a:lnTo>
                      <a:lnTo>
                        <a:pt x="7" y="699"/>
                      </a:lnTo>
                      <a:lnTo>
                        <a:pt x="1" y="761"/>
                      </a:lnTo>
                      <a:lnTo>
                        <a:pt x="0" y="805"/>
                      </a:lnTo>
                      <a:lnTo>
                        <a:pt x="3" y="833"/>
                      </a:lnTo>
                      <a:lnTo>
                        <a:pt x="11" y="846"/>
                      </a:lnTo>
                      <a:lnTo>
                        <a:pt x="23" y="843"/>
                      </a:lnTo>
                      <a:lnTo>
                        <a:pt x="41" y="822"/>
                      </a:lnTo>
                      <a:lnTo>
                        <a:pt x="63" y="785"/>
                      </a:lnTo>
                      <a:lnTo>
                        <a:pt x="89" y="732"/>
                      </a:lnTo>
                      <a:lnTo>
                        <a:pt x="121" y="663"/>
                      </a:lnTo>
                      <a:lnTo>
                        <a:pt x="157" y="577"/>
                      </a:lnTo>
                      <a:lnTo>
                        <a:pt x="198" y="476"/>
                      </a:lnTo>
                      <a:lnTo>
                        <a:pt x="244" y="357"/>
                      </a:lnTo>
                      <a:lnTo>
                        <a:pt x="253" y="342"/>
                      </a:lnTo>
                      <a:lnTo>
                        <a:pt x="267" y="322"/>
                      </a:lnTo>
                      <a:lnTo>
                        <a:pt x="286" y="299"/>
                      </a:lnTo>
                      <a:lnTo>
                        <a:pt x="306" y="273"/>
                      </a:lnTo>
                      <a:lnTo>
                        <a:pt x="325" y="246"/>
                      </a:lnTo>
                      <a:lnTo>
                        <a:pt x="338" y="218"/>
                      </a:lnTo>
                      <a:lnTo>
                        <a:pt x="347" y="191"/>
                      </a:lnTo>
                      <a:lnTo>
                        <a:pt x="345" y="166"/>
                      </a:lnTo>
                      <a:lnTo>
                        <a:pt x="334" y="132"/>
                      </a:lnTo>
                      <a:lnTo>
                        <a:pt x="323" y="101"/>
                      </a:lnTo>
                      <a:lnTo>
                        <a:pt x="312" y="74"/>
                      </a:lnTo>
                      <a:lnTo>
                        <a:pt x="302" y="51"/>
                      </a:lnTo>
                      <a:lnTo>
                        <a:pt x="291" y="31"/>
                      </a:lnTo>
                      <a:lnTo>
                        <a:pt x="280" y="17"/>
                      </a:lnTo>
                      <a:lnTo>
                        <a:pt x="268" y="6"/>
                      </a:lnTo>
                      <a:lnTo>
                        <a:pt x="255" y="1"/>
                      </a:lnTo>
                      <a:lnTo>
                        <a:pt x="238" y="0"/>
                      </a:lnTo>
                      <a:lnTo>
                        <a:pt x="220" y="2"/>
                      </a:lnTo>
                      <a:lnTo>
                        <a:pt x="201" y="9"/>
                      </a:lnTo>
                      <a:lnTo>
                        <a:pt x="180" y="19"/>
                      </a:lnTo>
                      <a:lnTo>
                        <a:pt x="158" y="32"/>
                      </a:lnTo>
                      <a:lnTo>
                        <a:pt x="136" y="48"/>
                      </a:lnTo>
                      <a:lnTo>
                        <a:pt x="116" y="64"/>
                      </a:lnTo>
                      <a:lnTo>
                        <a:pt x="94" y="82"/>
                      </a:lnTo>
                      <a:lnTo>
                        <a:pt x="87" y="95"/>
                      </a:lnTo>
                      <a:lnTo>
                        <a:pt x="82" y="108"/>
                      </a:lnTo>
                      <a:lnTo>
                        <a:pt x="78" y="122"/>
                      </a:lnTo>
                      <a:lnTo>
                        <a:pt x="76" y="136"/>
                      </a:lnTo>
                      <a:lnTo>
                        <a:pt x="74" y="152"/>
                      </a:lnTo>
                      <a:lnTo>
                        <a:pt x="74" y="166"/>
                      </a:lnTo>
                      <a:lnTo>
                        <a:pt x="74" y="182"/>
                      </a:lnTo>
                      <a:lnTo>
                        <a:pt x="75" y="196"/>
                      </a:lnTo>
                      <a:lnTo>
                        <a:pt x="76" y="212"/>
                      </a:lnTo>
                      <a:lnTo>
                        <a:pt x="77" y="226"/>
                      </a:lnTo>
                      <a:lnTo>
                        <a:pt x="78" y="239"/>
                      </a:lnTo>
                      <a:lnTo>
                        <a:pt x="78" y="252"/>
                      </a:lnTo>
                      <a:lnTo>
                        <a:pt x="80" y="264"/>
                      </a:lnTo>
                      <a:lnTo>
                        <a:pt x="80" y="274"/>
                      </a:lnTo>
                      <a:lnTo>
                        <a:pt x="78" y="285"/>
                      </a:lnTo>
                      <a:lnTo>
                        <a:pt x="76" y="292"/>
                      </a:lnTo>
                      <a:close/>
                    </a:path>
                  </a:pathLst>
                </a:custGeom>
                <a:solidFill>
                  <a:srgbClr val="FF9966"/>
                </a:solidFill>
                <a:ln w="6350" cmpd="sng">
                  <a:solidFill>
                    <a:schemeClr val="tx1"/>
                  </a:solidFill>
                  <a:round/>
                </a:ln>
              </p:spPr>
              <p:txBody>
                <a:bodyPr/>
                <a:lstStyle/>
                <a:p>
                  <a:endParaRPr lang="en-IN"/>
                </a:p>
              </p:txBody>
            </p:sp>
            <p:sp>
              <p:nvSpPr>
                <p:cNvPr id="60543" name="Freeform 127"/>
                <p:cNvSpPr>
                  <a:spLocks noChangeAspect="1"/>
                </p:cNvSpPr>
                <p:nvPr/>
              </p:nvSpPr>
              <p:spPr bwMode="auto">
                <a:xfrm rot="-1313113">
                  <a:off x="4044" y="2960"/>
                  <a:ext cx="94" cy="39"/>
                </a:xfrm>
                <a:custGeom>
                  <a:avLst/>
                  <a:gdLst>
                    <a:gd name="T0" fmla="*/ 0 w 175"/>
                    <a:gd name="T1" fmla="*/ 0 h 72"/>
                    <a:gd name="T2" fmla="*/ 0 w 175"/>
                    <a:gd name="T3" fmla="*/ 0 h 72"/>
                    <a:gd name="T4" fmla="*/ 17 w 175"/>
                    <a:gd name="T5" fmla="*/ 23 h 72"/>
                    <a:gd name="T6" fmla="*/ 37 w 175"/>
                    <a:gd name="T7" fmla="*/ 43 h 72"/>
                    <a:gd name="T8" fmla="*/ 56 w 175"/>
                    <a:gd name="T9" fmla="*/ 57 h 72"/>
                    <a:gd name="T10" fmla="*/ 77 w 175"/>
                    <a:gd name="T11" fmla="*/ 67 h 72"/>
                    <a:gd name="T12" fmla="*/ 100 w 175"/>
                    <a:gd name="T13" fmla="*/ 72 h 72"/>
                    <a:gd name="T14" fmla="*/ 123 w 175"/>
                    <a:gd name="T15" fmla="*/ 72 h 72"/>
                    <a:gd name="T16" fmla="*/ 148 w 175"/>
                    <a:gd name="T17" fmla="*/ 67 h 72"/>
                    <a:gd name="T18" fmla="*/ 175 w 175"/>
                    <a:gd name="T19" fmla="*/ 5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72">
                      <a:moveTo>
                        <a:pt x="0" y="0"/>
                      </a:moveTo>
                      <a:lnTo>
                        <a:pt x="0" y="0"/>
                      </a:lnTo>
                      <a:lnTo>
                        <a:pt x="17" y="23"/>
                      </a:lnTo>
                      <a:lnTo>
                        <a:pt x="37" y="43"/>
                      </a:lnTo>
                      <a:lnTo>
                        <a:pt x="56" y="57"/>
                      </a:lnTo>
                      <a:lnTo>
                        <a:pt x="77" y="67"/>
                      </a:lnTo>
                      <a:lnTo>
                        <a:pt x="100" y="72"/>
                      </a:lnTo>
                      <a:lnTo>
                        <a:pt x="123" y="72"/>
                      </a:lnTo>
                      <a:lnTo>
                        <a:pt x="148" y="67"/>
                      </a:lnTo>
                      <a:lnTo>
                        <a:pt x="175" y="58"/>
                      </a:lnTo>
                    </a:path>
                  </a:pathLst>
                </a:custGeom>
                <a:noFill/>
                <a:ln w="6350" cmpd="sng">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60544" name="Group 128"/>
              <p:cNvGrpSpPr>
                <a:grpSpLocks noChangeAspect="1"/>
              </p:cNvGrpSpPr>
              <p:nvPr/>
            </p:nvGrpSpPr>
            <p:grpSpPr bwMode="auto">
              <a:xfrm rot="535599">
                <a:off x="3959" y="2989"/>
                <a:ext cx="160" cy="414"/>
                <a:chOff x="3921" y="2828"/>
                <a:chExt cx="176" cy="455"/>
              </a:xfrm>
            </p:grpSpPr>
            <p:sp>
              <p:nvSpPr>
                <p:cNvPr id="60545" name="Freeform 129"/>
                <p:cNvSpPr>
                  <a:spLocks noChangeAspect="1"/>
                </p:cNvSpPr>
                <p:nvPr/>
              </p:nvSpPr>
              <p:spPr bwMode="auto">
                <a:xfrm rot="-717913">
                  <a:off x="3921" y="2828"/>
                  <a:ext cx="176" cy="455"/>
                </a:xfrm>
                <a:custGeom>
                  <a:avLst/>
                  <a:gdLst>
                    <a:gd name="T0" fmla="*/ 64 w 330"/>
                    <a:gd name="T1" fmla="*/ 301 h 863"/>
                    <a:gd name="T2" fmla="*/ 44 w 330"/>
                    <a:gd name="T3" fmla="*/ 429 h 863"/>
                    <a:gd name="T4" fmla="*/ 27 w 330"/>
                    <a:gd name="T5" fmla="*/ 541 h 863"/>
                    <a:gd name="T6" fmla="*/ 13 w 330"/>
                    <a:gd name="T7" fmla="*/ 636 h 863"/>
                    <a:gd name="T8" fmla="*/ 5 w 330"/>
                    <a:gd name="T9" fmla="*/ 715 h 863"/>
                    <a:gd name="T10" fmla="*/ 1 w 330"/>
                    <a:gd name="T11" fmla="*/ 776 h 863"/>
                    <a:gd name="T12" fmla="*/ 0 w 330"/>
                    <a:gd name="T13" fmla="*/ 822 h 863"/>
                    <a:gd name="T14" fmla="*/ 5 w 330"/>
                    <a:gd name="T15" fmla="*/ 850 h 863"/>
                    <a:gd name="T16" fmla="*/ 12 w 330"/>
                    <a:gd name="T17" fmla="*/ 863 h 863"/>
                    <a:gd name="T18" fmla="*/ 25 w 330"/>
                    <a:gd name="T19" fmla="*/ 858 h 863"/>
                    <a:gd name="T20" fmla="*/ 41 w 330"/>
                    <a:gd name="T21" fmla="*/ 837 h 863"/>
                    <a:gd name="T22" fmla="*/ 63 w 330"/>
                    <a:gd name="T23" fmla="*/ 799 h 863"/>
                    <a:gd name="T24" fmla="*/ 88 w 330"/>
                    <a:gd name="T25" fmla="*/ 745 h 863"/>
                    <a:gd name="T26" fmla="*/ 117 w 330"/>
                    <a:gd name="T27" fmla="*/ 675 h 863"/>
                    <a:gd name="T28" fmla="*/ 151 w 330"/>
                    <a:gd name="T29" fmla="*/ 586 h 863"/>
                    <a:gd name="T30" fmla="*/ 190 w 330"/>
                    <a:gd name="T31" fmla="*/ 482 h 863"/>
                    <a:gd name="T32" fmla="*/ 232 w 330"/>
                    <a:gd name="T33" fmla="*/ 361 h 863"/>
                    <a:gd name="T34" fmla="*/ 240 w 330"/>
                    <a:gd name="T35" fmla="*/ 346 h 863"/>
                    <a:gd name="T36" fmla="*/ 254 w 330"/>
                    <a:gd name="T37" fmla="*/ 325 h 863"/>
                    <a:gd name="T38" fmla="*/ 272 w 330"/>
                    <a:gd name="T39" fmla="*/ 300 h 863"/>
                    <a:gd name="T40" fmla="*/ 292 w 330"/>
                    <a:gd name="T41" fmla="*/ 273 h 863"/>
                    <a:gd name="T42" fmla="*/ 310 w 330"/>
                    <a:gd name="T43" fmla="*/ 245 h 863"/>
                    <a:gd name="T44" fmla="*/ 324 w 330"/>
                    <a:gd name="T45" fmla="*/ 217 h 863"/>
                    <a:gd name="T46" fmla="*/ 330 w 330"/>
                    <a:gd name="T47" fmla="*/ 189 h 863"/>
                    <a:gd name="T48" fmla="*/ 328 w 330"/>
                    <a:gd name="T49" fmla="*/ 165 h 863"/>
                    <a:gd name="T50" fmla="*/ 316 w 330"/>
                    <a:gd name="T51" fmla="*/ 131 h 863"/>
                    <a:gd name="T52" fmla="*/ 304 w 330"/>
                    <a:gd name="T53" fmla="*/ 100 h 863"/>
                    <a:gd name="T54" fmla="*/ 293 w 330"/>
                    <a:gd name="T55" fmla="*/ 72 h 863"/>
                    <a:gd name="T56" fmla="*/ 282 w 330"/>
                    <a:gd name="T57" fmla="*/ 49 h 863"/>
                    <a:gd name="T58" fmla="*/ 270 w 330"/>
                    <a:gd name="T59" fmla="*/ 31 h 863"/>
                    <a:gd name="T60" fmla="*/ 259 w 330"/>
                    <a:gd name="T61" fmla="*/ 16 h 863"/>
                    <a:gd name="T62" fmla="*/ 247 w 330"/>
                    <a:gd name="T63" fmla="*/ 6 h 863"/>
                    <a:gd name="T64" fmla="*/ 234 w 330"/>
                    <a:gd name="T65" fmla="*/ 1 h 863"/>
                    <a:gd name="T66" fmla="*/ 218 w 330"/>
                    <a:gd name="T67" fmla="*/ 0 h 863"/>
                    <a:gd name="T68" fmla="*/ 200 w 330"/>
                    <a:gd name="T69" fmla="*/ 3 h 863"/>
                    <a:gd name="T70" fmla="*/ 180 w 330"/>
                    <a:gd name="T71" fmla="*/ 11 h 863"/>
                    <a:gd name="T72" fmla="*/ 160 w 330"/>
                    <a:gd name="T73" fmla="*/ 22 h 863"/>
                    <a:gd name="T74" fmla="*/ 139 w 330"/>
                    <a:gd name="T75" fmla="*/ 36 h 863"/>
                    <a:gd name="T76" fmla="*/ 119 w 330"/>
                    <a:gd name="T77" fmla="*/ 52 h 863"/>
                    <a:gd name="T78" fmla="*/ 97 w 330"/>
                    <a:gd name="T79" fmla="*/ 70 h 863"/>
                    <a:gd name="T80" fmla="*/ 75 w 330"/>
                    <a:gd name="T81" fmla="*/ 88 h 863"/>
                    <a:gd name="T82" fmla="*/ 69 w 330"/>
                    <a:gd name="T83" fmla="*/ 101 h 863"/>
                    <a:gd name="T84" fmla="*/ 64 w 330"/>
                    <a:gd name="T85" fmla="*/ 115 h 863"/>
                    <a:gd name="T86" fmla="*/ 61 w 330"/>
                    <a:gd name="T87" fmla="*/ 130 h 863"/>
                    <a:gd name="T88" fmla="*/ 58 w 330"/>
                    <a:gd name="T89" fmla="*/ 144 h 863"/>
                    <a:gd name="T90" fmla="*/ 58 w 330"/>
                    <a:gd name="T91" fmla="*/ 160 h 863"/>
                    <a:gd name="T92" fmla="*/ 57 w 330"/>
                    <a:gd name="T93" fmla="*/ 175 h 863"/>
                    <a:gd name="T94" fmla="*/ 58 w 330"/>
                    <a:gd name="T95" fmla="*/ 189 h 863"/>
                    <a:gd name="T96" fmla="*/ 59 w 330"/>
                    <a:gd name="T97" fmla="*/ 205 h 863"/>
                    <a:gd name="T98" fmla="*/ 61 w 330"/>
                    <a:gd name="T99" fmla="*/ 219 h 863"/>
                    <a:gd name="T100" fmla="*/ 62 w 330"/>
                    <a:gd name="T101" fmla="*/ 234 h 863"/>
                    <a:gd name="T102" fmla="*/ 64 w 330"/>
                    <a:gd name="T103" fmla="*/ 248 h 863"/>
                    <a:gd name="T104" fmla="*/ 65 w 330"/>
                    <a:gd name="T105" fmla="*/ 261 h 863"/>
                    <a:gd name="T106" fmla="*/ 65 w 330"/>
                    <a:gd name="T107" fmla="*/ 273 h 863"/>
                    <a:gd name="T108" fmla="*/ 67 w 330"/>
                    <a:gd name="T109" fmla="*/ 283 h 863"/>
                    <a:gd name="T110" fmla="*/ 65 w 330"/>
                    <a:gd name="T111" fmla="*/ 293 h 863"/>
                    <a:gd name="T112" fmla="*/ 64 w 330"/>
                    <a:gd name="T113" fmla="*/ 301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0" h="863">
                      <a:moveTo>
                        <a:pt x="64" y="301"/>
                      </a:moveTo>
                      <a:lnTo>
                        <a:pt x="44" y="429"/>
                      </a:lnTo>
                      <a:lnTo>
                        <a:pt x="27" y="541"/>
                      </a:lnTo>
                      <a:lnTo>
                        <a:pt x="13" y="636"/>
                      </a:lnTo>
                      <a:lnTo>
                        <a:pt x="5" y="715"/>
                      </a:lnTo>
                      <a:lnTo>
                        <a:pt x="1" y="776"/>
                      </a:lnTo>
                      <a:lnTo>
                        <a:pt x="0" y="822"/>
                      </a:lnTo>
                      <a:lnTo>
                        <a:pt x="5" y="850"/>
                      </a:lnTo>
                      <a:lnTo>
                        <a:pt x="12" y="863"/>
                      </a:lnTo>
                      <a:lnTo>
                        <a:pt x="25" y="858"/>
                      </a:lnTo>
                      <a:lnTo>
                        <a:pt x="41" y="837"/>
                      </a:lnTo>
                      <a:lnTo>
                        <a:pt x="63" y="799"/>
                      </a:lnTo>
                      <a:lnTo>
                        <a:pt x="88" y="745"/>
                      </a:lnTo>
                      <a:lnTo>
                        <a:pt x="117" y="675"/>
                      </a:lnTo>
                      <a:lnTo>
                        <a:pt x="151" y="586"/>
                      </a:lnTo>
                      <a:lnTo>
                        <a:pt x="190" y="482"/>
                      </a:lnTo>
                      <a:lnTo>
                        <a:pt x="232" y="361"/>
                      </a:lnTo>
                      <a:lnTo>
                        <a:pt x="240" y="346"/>
                      </a:lnTo>
                      <a:lnTo>
                        <a:pt x="254" y="325"/>
                      </a:lnTo>
                      <a:lnTo>
                        <a:pt x="272" y="300"/>
                      </a:lnTo>
                      <a:lnTo>
                        <a:pt x="292" y="273"/>
                      </a:lnTo>
                      <a:lnTo>
                        <a:pt x="310" y="245"/>
                      </a:lnTo>
                      <a:lnTo>
                        <a:pt x="324" y="217"/>
                      </a:lnTo>
                      <a:lnTo>
                        <a:pt x="330" y="189"/>
                      </a:lnTo>
                      <a:lnTo>
                        <a:pt x="328" y="165"/>
                      </a:lnTo>
                      <a:lnTo>
                        <a:pt x="316" y="131"/>
                      </a:lnTo>
                      <a:lnTo>
                        <a:pt x="304" y="100"/>
                      </a:lnTo>
                      <a:lnTo>
                        <a:pt x="293" y="72"/>
                      </a:lnTo>
                      <a:lnTo>
                        <a:pt x="282" y="49"/>
                      </a:lnTo>
                      <a:lnTo>
                        <a:pt x="270" y="31"/>
                      </a:lnTo>
                      <a:lnTo>
                        <a:pt x="259" y="16"/>
                      </a:lnTo>
                      <a:lnTo>
                        <a:pt x="247" y="6"/>
                      </a:lnTo>
                      <a:lnTo>
                        <a:pt x="234" y="1"/>
                      </a:lnTo>
                      <a:lnTo>
                        <a:pt x="218" y="0"/>
                      </a:lnTo>
                      <a:lnTo>
                        <a:pt x="200" y="3"/>
                      </a:lnTo>
                      <a:lnTo>
                        <a:pt x="180" y="11"/>
                      </a:lnTo>
                      <a:lnTo>
                        <a:pt x="160" y="22"/>
                      </a:lnTo>
                      <a:lnTo>
                        <a:pt x="139" y="36"/>
                      </a:lnTo>
                      <a:lnTo>
                        <a:pt x="119" y="52"/>
                      </a:lnTo>
                      <a:lnTo>
                        <a:pt x="97" y="70"/>
                      </a:lnTo>
                      <a:lnTo>
                        <a:pt x="75" y="88"/>
                      </a:lnTo>
                      <a:lnTo>
                        <a:pt x="69" y="101"/>
                      </a:lnTo>
                      <a:lnTo>
                        <a:pt x="64" y="115"/>
                      </a:lnTo>
                      <a:lnTo>
                        <a:pt x="61" y="130"/>
                      </a:lnTo>
                      <a:lnTo>
                        <a:pt x="58" y="144"/>
                      </a:lnTo>
                      <a:lnTo>
                        <a:pt x="58" y="160"/>
                      </a:lnTo>
                      <a:lnTo>
                        <a:pt x="57" y="175"/>
                      </a:lnTo>
                      <a:lnTo>
                        <a:pt x="58" y="189"/>
                      </a:lnTo>
                      <a:lnTo>
                        <a:pt x="59" y="205"/>
                      </a:lnTo>
                      <a:lnTo>
                        <a:pt x="61" y="219"/>
                      </a:lnTo>
                      <a:lnTo>
                        <a:pt x="62" y="234"/>
                      </a:lnTo>
                      <a:lnTo>
                        <a:pt x="64" y="248"/>
                      </a:lnTo>
                      <a:lnTo>
                        <a:pt x="65" y="261"/>
                      </a:lnTo>
                      <a:lnTo>
                        <a:pt x="65" y="273"/>
                      </a:lnTo>
                      <a:lnTo>
                        <a:pt x="67" y="283"/>
                      </a:lnTo>
                      <a:lnTo>
                        <a:pt x="65" y="293"/>
                      </a:lnTo>
                      <a:lnTo>
                        <a:pt x="64" y="301"/>
                      </a:lnTo>
                      <a:close/>
                    </a:path>
                  </a:pathLst>
                </a:custGeom>
                <a:solidFill>
                  <a:srgbClr val="FF9966"/>
                </a:solidFill>
                <a:ln w="3175" cmpd="sng">
                  <a:solidFill>
                    <a:schemeClr val="tx1"/>
                  </a:solidFill>
                  <a:round/>
                </a:ln>
              </p:spPr>
              <p:txBody>
                <a:bodyPr/>
                <a:lstStyle/>
                <a:p>
                  <a:endParaRPr lang="en-IN"/>
                </a:p>
              </p:txBody>
            </p:sp>
            <p:sp>
              <p:nvSpPr>
                <p:cNvPr id="60546" name="Freeform 130"/>
                <p:cNvSpPr>
                  <a:spLocks noChangeAspect="1"/>
                </p:cNvSpPr>
                <p:nvPr/>
              </p:nvSpPr>
              <p:spPr bwMode="auto">
                <a:xfrm rot="-717913">
                  <a:off x="3943" y="2986"/>
                  <a:ext cx="92" cy="37"/>
                </a:xfrm>
                <a:custGeom>
                  <a:avLst/>
                  <a:gdLst>
                    <a:gd name="T0" fmla="*/ 0 w 171"/>
                    <a:gd name="T1" fmla="*/ 0 h 69"/>
                    <a:gd name="T2" fmla="*/ 0 w 171"/>
                    <a:gd name="T3" fmla="*/ 0 h 69"/>
                    <a:gd name="T4" fmla="*/ 17 w 171"/>
                    <a:gd name="T5" fmla="*/ 24 h 69"/>
                    <a:gd name="T6" fmla="*/ 36 w 171"/>
                    <a:gd name="T7" fmla="*/ 42 h 69"/>
                    <a:gd name="T8" fmla="*/ 55 w 171"/>
                    <a:gd name="T9" fmla="*/ 56 h 69"/>
                    <a:gd name="T10" fmla="*/ 76 w 171"/>
                    <a:gd name="T11" fmla="*/ 66 h 69"/>
                    <a:gd name="T12" fmla="*/ 98 w 171"/>
                    <a:gd name="T13" fmla="*/ 69 h 69"/>
                    <a:gd name="T14" fmla="*/ 122 w 171"/>
                    <a:gd name="T15" fmla="*/ 68 h 69"/>
                    <a:gd name="T16" fmla="*/ 146 w 171"/>
                    <a:gd name="T17" fmla="*/ 63 h 69"/>
                    <a:gd name="T18" fmla="*/ 171 w 171"/>
                    <a:gd name="T1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69">
                      <a:moveTo>
                        <a:pt x="0" y="0"/>
                      </a:moveTo>
                      <a:lnTo>
                        <a:pt x="0" y="0"/>
                      </a:lnTo>
                      <a:lnTo>
                        <a:pt x="17" y="24"/>
                      </a:lnTo>
                      <a:lnTo>
                        <a:pt x="36" y="42"/>
                      </a:lnTo>
                      <a:lnTo>
                        <a:pt x="55" y="56"/>
                      </a:lnTo>
                      <a:lnTo>
                        <a:pt x="76" y="66"/>
                      </a:lnTo>
                      <a:lnTo>
                        <a:pt x="98" y="69"/>
                      </a:lnTo>
                      <a:lnTo>
                        <a:pt x="122" y="68"/>
                      </a:lnTo>
                      <a:lnTo>
                        <a:pt x="146" y="63"/>
                      </a:lnTo>
                      <a:lnTo>
                        <a:pt x="171" y="53"/>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60547" name="Group 131"/>
              <p:cNvGrpSpPr>
                <a:grpSpLocks noChangeAspect="1"/>
              </p:cNvGrpSpPr>
              <p:nvPr/>
            </p:nvGrpSpPr>
            <p:grpSpPr bwMode="auto">
              <a:xfrm rot="144854">
                <a:off x="4188" y="3020"/>
                <a:ext cx="169" cy="401"/>
                <a:chOff x="4123" y="2825"/>
                <a:chExt cx="186" cy="440"/>
              </a:xfrm>
            </p:grpSpPr>
            <p:sp>
              <p:nvSpPr>
                <p:cNvPr id="60548" name="Freeform 132"/>
                <p:cNvSpPr>
                  <a:spLocks noChangeAspect="1"/>
                </p:cNvSpPr>
                <p:nvPr/>
              </p:nvSpPr>
              <p:spPr bwMode="auto">
                <a:xfrm rot="49981">
                  <a:off x="4123" y="2825"/>
                  <a:ext cx="186" cy="440"/>
                </a:xfrm>
                <a:custGeom>
                  <a:avLst/>
                  <a:gdLst>
                    <a:gd name="T0" fmla="*/ 263 w 346"/>
                    <a:gd name="T1" fmla="*/ 312 h 837"/>
                    <a:gd name="T2" fmla="*/ 278 w 346"/>
                    <a:gd name="T3" fmla="*/ 290 h 837"/>
                    <a:gd name="T4" fmla="*/ 296 w 346"/>
                    <a:gd name="T5" fmla="*/ 263 h 837"/>
                    <a:gd name="T6" fmla="*/ 316 w 346"/>
                    <a:gd name="T7" fmla="*/ 233 h 837"/>
                    <a:gd name="T8" fmla="*/ 332 w 346"/>
                    <a:gd name="T9" fmla="*/ 202 h 837"/>
                    <a:gd name="T10" fmla="*/ 342 w 346"/>
                    <a:gd name="T11" fmla="*/ 169 h 837"/>
                    <a:gd name="T12" fmla="*/ 346 w 346"/>
                    <a:gd name="T13" fmla="*/ 139 h 837"/>
                    <a:gd name="T14" fmla="*/ 340 w 346"/>
                    <a:gd name="T15" fmla="*/ 111 h 837"/>
                    <a:gd name="T16" fmla="*/ 323 w 346"/>
                    <a:gd name="T17" fmla="*/ 77 h 837"/>
                    <a:gd name="T18" fmla="*/ 310 w 346"/>
                    <a:gd name="T19" fmla="*/ 47 h 837"/>
                    <a:gd name="T20" fmla="*/ 299 w 346"/>
                    <a:gd name="T21" fmla="*/ 29 h 837"/>
                    <a:gd name="T22" fmla="*/ 288 w 346"/>
                    <a:gd name="T23" fmla="*/ 13 h 837"/>
                    <a:gd name="T24" fmla="*/ 271 w 346"/>
                    <a:gd name="T25" fmla="*/ 0 h 837"/>
                    <a:gd name="T26" fmla="*/ 238 w 346"/>
                    <a:gd name="T27" fmla="*/ 6 h 837"/>
                    <a:gd name="T28" fmla="*/ 196 w 346"/>
                    <a:gd name="T29" fmla="*/ 28 h 837"/>
                    <a:gd name="T30" fmla="*/ 149 w 346"/>
                    <a:gd name="T31" fmla="*/ 63 h 837"/>
                    <a:gd name="T32" fmla="*/ 119 w 346"/>
                    <a:gd name="T33" fmla="*/ 100 h 837"/>
                    <a:gd name="T34" fmla="*/ 113 w 346"/>
                    <a:gd name="T35" fmla="*/ 149 h 837"/>
                    <a:gd name="T36" fmla="*/ 111 w 346"/>
                    <a:gd name="T37" fmla="*/ 202 h 837"/>
                    <a:gd name="T38" fmla="*/ 109 w 346"/>
                    <a:gd name="T39" fmla="*/ 244 h 837"/>
                    <a:gd name="T40" fmla="*/ 98 w 346"/>
                    <a:gd name="T41" fmla="*/ 279 h 837"/>
                    <a:gd name="T42" fmla="*/ 84 w 346"/>
                    <a:gd name="T43" fmla="*/ 325 h 837"/>
                    <a:gd name="T44" fmla="*/ 69 w 346"/>
                    <a:gd name="T45" fmla="*/ 374 h 837"/>
                    <a:gd name="T46" fmla="*/ 56 w 346"/>
                    <a:gd name="T47" fmla="*/ 422 h 837"/>
                    <a:gd name="T48" fmla="*/ 42 w 346"/>
                    <a:gd name="T49" fmla="*/ 469 h 837"/>
                    <a:gd name="T50" fmla="*/ 32 w 346"/>
                    <a:gd name="T51" fmla="*/ 513 h 837"/>
                    <a:gd name="T52" fmla="*/ 24 w 346"/>
                    <a:gd name="T53" fmla="*/ 554 h 837"/>
                    <a:gd name="T54" fmla="*/ 19 w 346"/>
                    <a:gd name="T55" fmla="*/ 591 h 837"/>
                    <a:gd name="T56" fmla="*/ 19 w 346"/>
                    <a:gd name="T57" fmla="*/ 622 h 837"/>
                    <a:gd name="T58" fmla="*/ 17 w 346"/>
                    <a:gd name="T59" fmla="*/ 656 h 837"/>
                    <a:gd name="T60" fmla="*/ 13 w 346"/>
                    <a:gd name="T61" fmla="*/ 688 h 837"/>
                    <a:gd name="T62" fmla="*/ 9 w 346"/>
                    <a:gd name="T63" fmla="*/ 716 h 837"/>
                    <a:gd name="T64" fmla="*/ 4 w 346"/>
                    <a:gd name="T65" fmla="*/ 743 h 837"/>
                    <a:gd name="T66" fmla="*/ 0 w 346"/>
                    <a:gd name="T67" fmla="*/ 770 h 837"/>
                    <a:gd name="T68" fmla="*/ 1 w 346"/>
                    <a:gd name="T69" fmla="*/ 792 h 837"/>
                    <a:gd name="T70" fmla="*/ 3 w 346"/>
                    <a:gd name="T71" fmla="*/ 809 h 837"/>
                    <a:gd name="T72" fmla="*/ 6 w 346"/>
                    <a:gd name="T73" fmla="*/ 827 h 837"/>
                    <a:gd name="T74" fmla="*/ 15 w 346"/>
                    <a:gd name="T75" fmla="*/ 837 h 837"/>
                    <a:gd name="T76" fmla="*/ 27 w 346"/>
                    <a:gd name="T77" fmla="*/ 829 h 837"/>
                    <a:gd name="T78" fmla="*/ 45 w 346"/>
                    <a:gd name="T79" fmla="*/ 805 h 837"/>
                    <a:gd name="T80" fmla="*/ 67 w 346"/>
                    <a:gd name="T81" fmla="*/ 768 h 837"/>
                    <a:gd name="T82" fmla="*/ 93 w 346"/>
                    <a:gd name="T83" fmla="*/ 714 h 837"/>
                    <a:gd name="T84" fmla="*/ 125 w 346"/>
                    <a:gd name="T85" fmla="*/ 648 h 837"/>
                    <a:gd name="T86" fmla="*/ 161 w 346"/>
                    <a:gd name="T87" fmla="*/ 570 h 837"/>
                    <a:gd name="T88" fmla="*/ 190 w 346"/>
                    <a:gd name="T89" fmla="*/ 504 h 837"/>
                    <a:gd name="T90" fmla="*/ 212 w 346"/>
                    <a:gd name="T91" fmla="*/ 456 h 837"/>
                    <a:gd name="T92" fmla="*/ 232 w 346"/>
                    <a:gd name="T93" fmla="*/ 403 h 837"/>
                    <a:gd name="T94" fmla="*/ 249 w 346"/>
                    <a:gd name="T95" fmla="*/ 34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6" h="837">
                      <a:moveTo>
                        <a:pt x="257" y="322"/>
                      </a:moveTo>
                      <a:lnTo>
                        <a:pt x="263" y="312"/>
                      </a:lnTo>
                      <a:lnTo>
                        <a:pt x="270" y="302"/>
                      </a:lnTo>
                      <a:lnTo>
                        <a:pt x="278" y="290"/>
                      </a:lnTo>
                      <a:lnTo>
                        <a:pt x="287" y="277"/>
                      </a:lnTo>
                      <a:lnTo>
                        <a:pt x="296" y="263"/>
                      </a:lnTo>
                      <a:lnTo>
                        <a:pt x="306" y="249"/>
                      </a:lnTo>
                      <a:lnTo>
                        <a:pt x="316" y="233"/>
                      </a:lnTo>
                      <a:lnTo>
                        <a:pt x="324" y="218"/>
                      </a:lnTo>
                      <a:lnTo>
                        <a:pt x="332" y="202"/>
                      </a:lnTo>
                      <a:lnTo>
                        <a:pt x="338" y="185"/>
                      </a:lnTo>
                      <a:lnTo>
                        <a:pt x="342" y="169"/>
                      </a:lnTo>
                      <a:lnTo>
                        <a:pt x="346" y="154"/>
                      </a:lnTo>
                      <a:lnTo>
                        <a:pt x="346" y="139"/>
                      </a:lnTo>
                      <a:lnTo>
                        <a:pt x="345" y="124"/>
                      </a:lnTo>
                      <a:lnTo>
                        <a:pt x="340" y="111"/>
                      </a:lnTo>
                      <a:lnTo>
                        <a:pt x="332" y="98"/>
                      </a:lnTo>
                      <a:lnTo>
                        <a:pt x="323" y="77"/>
                      </a:lnTo>
                      <a:lnTo>
                        <a:pt x="316" y="60"/>
                      </a:lnTo>
                      <a:lnTo>
                        <a:pt x="310" y="47"/>
                      </a:lnTo>
                      <a:lnTo>
                        <a:pt x="305" y="37"/>
                      </a:lnTo>
                      <a:lnTo>
                        <a:pt x="299" y="29"/>
                      </a:lnTo>
                      <a:lnTo>
                        <a:pt x="294" y="21"/>
                      </a:lnTo>
                      <a:lnTo>
                        <a:pt x="288" y="13"/>
                      </a:lnTo>
                      <a:lnTo>
                        <a:pt x="281" y="6"/>
                      </a:lnTo>
                      <a:lnTo>
                        <a:pt x="271" y="0"/>
                      </a:lnTo>
                      <a:lnTo>
                        <a:pt x="257" y="0"/>
                      </a:lnTo>
                      <a:lnTo>
                        <a:pt x="238" y="6"/>
                      </a:lnTo>
                      <a:lnTo>
                        <a:pt x="219" y="15"/>
                      </a:lnTo>
                      <a:lnTo>
                        <a:pt x="196" y="28"/>
                      </a:lnTo>
                      <a:lnTo>
                        <a:pt x="173" y="45"/>
                      </a:lnTo>
                      <a:lnTo>
                        <a:pt x="149" y="63"/>
                      </a:lnTo>
                      <a:lnTo>
                        <a:pt x="126" y="82"/>
                      </a:lnTo>
                      <a:lnTo>
                        <a:pt x="119" y="100"/>
                      </a:lnTo>
                      <a:lnTo>
                        <a:pt x="115" y="123"/>
                      </a:lnTo>
                      <a:lnTo>
                        <a:pt x="113" y="149"/>
                      </a:lnTo>
                      <a:lnTo>
                        <a:pt x="111" y="176"/>
                      </a:lnTo>
                      <a:lnTo>
                        <a:pt x="111" y="202"/>
                      </a:lnTo>
                      <a:lnTo>
                        <a:pt x="110" y="225"/>
                      </a:lnTo>
                      <a:lnTo>
                        <a:pt x="109" y="244"/>
                      </a:lnTo>
                      <a:lnTo>
                        <a:pt x="105" y="255"/>
                      </a:lnTo>
                      <a:lnTo>
                        <a:pt x="98" y="279"/>
                      </a:lnTo>
                      <a:lnTo>
                        <a:pt x="91" y="302"/>
                      </a:lnTo>
                      <a:lnTo>
                        <a:pt x="84" y="325"/>
                      </a:lnTo>
                      <a:lnTo>
                        <a:pt x="76" y="350"/>
                      </a:lnTo>
                      <a:lnTo>
                        <a:pt x="69" y="374"/>
                      </a:lnTo>
                      <a:lnTo>
                        <a:pt x="62" y="398"/>
                      </a:lnTo>
                      <a:lnTo>
                        <a:pt x="56" y="422"/>
                      </a:lnTo>
                      <a:lnTo>
                        <a:pt x="48" y="445"/>
                      </a:lnTo>
                      <a:lnTo>
                        <a:pt x="42" y="469"/>
                      </a:lnTo>
                      <a:lnTo>
                        <a:pt x="38" y="491"/>
                      </a:lnTo>
                      <a:lnTo>
                        <a:pt x="32" y="513"/>
                      </a:lnTo>
                      <a:lnTo>
                        <a:pt x="28" y="534"/>
                      </a:lnTo>
                      <a:lnTo>
                        <a:pt x="24" y="554"/>
                      </a:lnTo>
                      <a:lnTo>
                        <a:pt x="22" y="573"/>
                      </a:lnTo>
                      <a:lnTo>
                        <a:pt x="19" y="591"/>
                      </a:lnTo>
                      <a:lnTo>
                        <a:pt x="19" y="606"/>
                      </a:lnTo>
                      <a:lnTo>
                        <a:pt x="19" y="622"/>
                      </a:lnTo>
                      <a:lnTo>
                        <a:pt x="18" y="639"/>
                      </a:lnTo>
                      <a:lnTo>
                        <a:pt x="17" y="656"/>
                      </a:lnTo>
                      <a:lnTo>
                        <a:pt x="15" y="671"/>
                      </a:lnTo>
                      <a:lnTo>
                        <a:pt x="13" y="688"/>
                      </a:lnTo>
                      <a:lnTo>
                        <a:pt x="11" y="703"/>
                      </a:lnTo>
                      <a:lnTo>
                        <a:pt x="9" y="716"/>
                      </a:lnTo>
                      <a:lnTo>
                        <a:pt x="6" y="726"/>
                      </a:lnTo>
                      <a:lnTo>
                        <a:pt x="4" y="743"/>
                      </a:lnTo>
                      <a:lnTo>
                        <a:pt x="1" y="757"/>
                      </a:lnTo>
                      <a:lnTo>
                        <a:pt x="0" y="770"/>
                      </a:lnTo>
                      <a:lnTo>
                        <a:pt x="0" y="782"/>
                      </a:lnTo>
                      <a:lnTo>
                        <a:pt x="1" y="792"/>
                      </a:lnTo>
                      <a:lnTo>
                        <a:pt x="1" y="801"/>
                      </a:lnTo>
                      <a:lnTo>
                        <a:pt x="3" y="809"/>
                      </a:lnTo>
                      <a:lnTo>
                        <a:pt x="4" y="816"/>
                      </a:lnTo>
                      <a:lnTo>
                        <a:pt x="6" y="827"/>
                      </a:lnTo>
                      <a:lnTo>
                        <a:pt x="10" y="834"/>
                      </a:lnTo>
                      <a:lnTo>
                        <a:pt x="15" y="837"/>
                      </a:lnTo>
                      <a:lnTo>
                        <a:pt x="21" y="835"/>
                      </a:lnTo>
                      <a:lnTo>
                        <a:pt x="27" y="829"/>
                      </a:lnTo>
                      <a:lnTo>
                        <a:pt x="35" y="820"/>
                      </a:lnTo>
                      <a:lnTo>
                        <a:pt x="45" y="805"/>
                      </a:lnTo>
                      <a:lnTo>
                        <a:pt x="56" y="788"/>
                      </a:lnTo>
                      <a:lnTo>
                        <a:pt x="67" y="768"/>
                      </a:lnTo>
                      <a:lnTo>
                        <a:pt x="80" y="743"/>
                      </a:lnTo>
                      <a:lnTo>
                        <a:pt x="93" y="714"/>
                      </a:lnTo>
                      <a:lnTo>
                        <a:pt x="109" y="683"/>
                      </a:lnTo>
                      <a:lnTo>
                        <a:pt x="125" y="648"/>
                      </a:lnTo>
                      <a:lnTo>
                        <a:pt x="143" y="610"/>
                      </a:lnTo>
                      <a:lnTo>
                        <a:pt x="161" y="570"/>
                      </a:lnTo>
                      <a:lnTo>
                        <a:pt x="180" y="526"/>
                      </a:lnTo>
                      <a:lnTo>
                        <a:pt x="190" y="504"/>
                      </a:lnTo>
                      <a:lnTo>
                        <a:pt x="201" y="480"/>
                      </a:lnTo>
                      <a:lnTo>
                        <a:pt x="212" y="456"/>
                      </a:lnTo>
                      <a:lnTo>
                        <a:pt x="223" y="430"/>
                      </a:lnTo>
                      <a:lnTo>
                        <a:pt x="232" y="403"/>
                      </a:lnTo>
                      <a:lnTo>
                        <a:pt x="242" y="376"/>
                      </a:lnTo>
                      <a:lnTo>
                        <a:pt x="249" y="349"/>
                      </a:lnTo>
                      <a:lnTo>
                        <a:pt x="257" y="322"/>
                      </a:lnTo>
                      <a:close/>
                    </a:path>
                  </a:pathLst>
                </a:custGeom>
                <a:solidFill>
                  <a:srgbClr val="FF9966"/>
                </a:solidFill>
                <a:ln w="3175" cmpd="sng">
                  <a:solidFill>
                    <a:schemeClr val="tx1"/>
                  </a:solidFill>
                  <a:round/>
                </a:ln>
              </p:spPr>
              <p:txBody>
                <a:bodyPr/>
                <a:lstStyle/>
                <a:p>
                  <a:endParaRPr lang="en-IN"/>
                </a:p>
              </p:txBody>
            </p:sp>
            <p:sp>
              <p:nvSpPr>
                <p:cNvPr id="60549" name="Freeform 133"/>
                <p:cNvSpPr>
                  <a:spLocks noChangeAspect="1"/>
                </p:cNvSpPr>
                <p:nvPr/>
              </p:nvSpPr>
              <p:spPr bwMode="auto">
                <a:xfrm rot="7773">
                  <a:off x="4181" y="2950"/>
                  <a:ext cx="90" cy="50"/>
                </a:xfrm>
                <a:custGeom>
                  <a:avLst/>
                  <a:gdLst>
                    <a:gd name="T0" fmla="*/ 0 w 166"/>
                    <a:gd name="T1" fmla="*/ 0 h 95"/>
                    <a:gd name="T2" fmla="*/ 0 w 166"/>
                    <a:gd name="T3" fmla="*/ 0 h 95"/>
                    <a:gd name="T4" fmla="*/ 6 w 166"/>
                    <a:gd name="T5" fmla="*/ 11 h 95"/>
                    <a:gd name="T6" fmla="*/ 10 w 166"/>
                    <a:gd name="T7" fmla="*/ 22 h 95"/>
                    <a:gd name="T8" fmla="*/ 16 w 166"/>
                    <a:gd name="T9" fmla="*/ 35 h 95"/>
                    <a:gd name="T10" fmla="*/ 25 w 166"/>
                    <a:gd name="T11" fmla="*/ 50 h 95"/>
                    <a:gd name="T12" fmla="*/ 35 w 166"/>
                    <a:gd name="T13" fmla="*/ 63 h 95"/>
                    <a:gd name="T14" fmla="*/ 48 w 166"/>
                    <a:gd name="T15" fmla="*/ 74 h 95"/>
                    <a:gd name="T16" fmla="*/ 65 w 166"/>
                    <a:gd name="T17" fmla="*/ 85 h 95"/>
                    <a:gd name="T18" fmla="*/ 88 w 166"/>
                    <a:gd name="T19" fmla="*/ 92 h 95"/>
                    <a:gd name="T20" fmla="*/ 88 w 166"/>
                    <a:gd name="T21" fmla="*/ 92 h 95"/>
                    <a:gd name="T22" fmla="*/ 96 w 166"/>
                    <a:gd name="T23" fmla="*/ 94 h 95"/>
                    <a:gd name="T24" fmla="*/ 106 w 166"/>
                    <a:gd name="T25" fmla="*/ 95 h 95"/>
                    <a:gd name="T26" fmla="*/ 116 w 166"/>
                    <a:gd name="T27" fmla="*/ 95 h 95"/>
                    <a:gd name="T28" fmla="*/ 125 w 166"/>
                    <a:gd name="T29" fmla="*/ 94 h 95"/>
                    <a:gd name="T30" fmla="*/ 136 w 166"/>
                    <a:gd name="T31" fmla="*/ 91 h 95"/>
                    <a:gd name="T32" fmla="*/ 147 w 166"/>
                    <a:gd name="T33" fmla="*/ 87 h 95"/>
                    <a:gd name="T34" fmla="*/ 157 w 166"/>
                    <a:gd name="T35" fmla="*/ 83 h 95"/>
                    <a:gd name="T36" fmla="*/ 166 w 166"/>
                    <a:gd name="T37"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95">
                      <a:moveTo>
                        <a:pt x="0" y="0"/>
                      </a:moveTo>
                      <a:lnTo>
                        <a:pt x="0" y="0"/>
                      </a:lnTo>
                      <a:lnTo>
                        <a:pt x="6" y="11"/>
                      </a:lnTo>
                      <a:lnTo>
                        <a:pt x="10" y="22"/>
                      </a:lnTo>
                      <a:lnTo>
                        <a:pt x="16" y="35"/>
                      </a:lnTo>
                      <a:lnTo>
                        <a:pt x="25" y="50"/>
                      </a:lnTo>
                      <a:lnTo>
                        <a:pt x="35" y="63"/>
                      </a:lnTo>
                      <a:lnTo>
                        <a:pt x="48" y="74"/>
                      </a:lnTo>
                      <a:lnTo>
                        <a:pt x="65" y="85"/>
                      </a:lnTo>
                      <a:lnTo>
                        <a:pt x="88" y="92"/>
                      </a:lnTo>
                      <a:lnTo>
                        <a:pt x="88" y="92"/>
                      </a:lnTo>
                      <a:lnTo>
                        <a:pt x="96" y="94"/>
                      </a:lnTo>
                      <a:lnTo>
                        <a:pt x="106" y="95"/>
                      </a:lnTo>
                      <a:lnTo>
                        <a:pt x="116" y="95"/>
                      </a:lnTo>
                      <a:lnTo>
                        <a:pt x="125" y="94"/>
                      </a:lnTo>
                      <a:lnTo>
                        <a:pt x="136" y="91"/>
                      </a:lnTo>
                      <a:lnTo>
                        <a:pt x="147" y="87"/>
                      </a:lnTo>
                      <a:lnTo>
                        <a:pt x="157" y="83"/>
                      </a:lnTo>
                      <a:lnTo>
                        <a:pt x="166" y="7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sp>
          <p:nvSpPr>
            <p:cNvPr id="60550" name="Freeform 134"/>
            <p:cNvSpPr>
              <a:spLocks noChangeAspect="1"/>
            </p:cNvSpPr>
            <p:nvPr/>
          </p:nvSpPr>
          <p:spPr bwMode="auto">
            <a:xfrm>
              <a:off x="2729" y="2286"/>
              <a:ext cx="1684" cy="1572"/>
            </a:xfrm>
            <a:custGeom>
              <a:avLst/>
              <a:gdLst>
                <a:gd name="T0" fmla="*/ 699 w 1851"/>
                <a:gd name="T1" fmla="*/ 119 h 1728"/>
                <a:gd name="T2" fmla="*/ 601 w 1851"/>
                <a:gd name="T3" fmla="*/ 391 h 1728"/>
                <a:gd name="T4" fmla="*/ 336 w 1851"/>
                <a:gd name="T5" fmla="*/ 348 h 1728"/>
                <a:gd name="T6" fmla="*/ 236 w 1851"/>
                <a:gd name="T7" fmla="*/ 79 h 1728"/>
                <a:gd name="T8" fmla="*/ 20 w 1851"/>
                <a:gd name="T9" fmla="*/ 172 h 1728"/>
                <a:gd name="T10" fmla="*/ 122 w 1851"/>
                <a:gd name="T11" fmla="*/ 469 h 1728"/>
                <a:gd name="T12" fmla="*/ 207 w 1851"/>
                <a:gd name="T13" fmla="*/ 736 h 1728"/>
                <a:gd name="T14" fmla="*/ 239 w 1851"/>
                <a:gd name="T15" fmla="*/ 1109 h 1728"/>
                <a:gd name="T16" fmla="*/ 410 w 1851"/>
                <a:gd name="T17" fmla="*/ 1322 h 1728"/>
                <a:gd name="T18" fmla="*/ 740 w 1851"/>
                <a:gd name="T19" fmla="*/ 1386 h 1728"/>
                <a:gd name="T20" fmla="*/ 1455 w 1851"/>
                <a:gd name="T21" fmla="*/ 1696 h 1728"/>
                <a:gd name="T22" fmla="*/ 1775 w 1851"/>
                <a:gd name="T23" fmla="*/ 1632 h 1728"/>
                <a:gd name="T24" fmla="*/ 1732 w 1851"/>
                <a:gd name="T25" fmla="*/ 1301 h 1728"/>
                <a:gd name="T26" fmla="*/ 1845 w 1851"/>
                <a:gd name="T27" fmla="*/ 1048 h 1728"/>
                <a:gd name="T28" fmla="*/ 1791 w 1851"/>
                <a:gd name="T29" fmla="*/ 1027 h 1728"/>
                <a:gd name="T30" fmla="*/ 1743 w 1851"/>
                <a:gd name="T31" fmla="*/ 991 h 1728"/>
                <a:gd name="T32" fmla="*/ 1656 w 1851"/>
                <a:gd name="T33" fmla="*/ 952 h 1728"/>
                <a:gd name="T34" fmla="*/ 1503 w 1851"/>
                <a:gd name="T35" fmla="*/ 943 h 1728"/>
                <a:gd name="T36" fmla="*/ 1368 w 1851"/>
                <a:gd name="T37" fmla="*/ 928 h 1728"/>
                <a:gd name="T38" fmla="*/ 1056 w 1851"/>
                <a:gd name="T39" fmla="*/ 877 h 1728"/>
                <a:gd name="T40" fmla="*/ 819 w 1851"/>
                <a:gd name="T41" fmla="*/ 835 h 1728"/>
                <a:gd name="T42" fmla="*/ 735 w 1851"/>
                <a:gd name="T43" fmla="*/ 643 h 1728"/>
                <a:gd name="T44" fmla="*/ 784 w 1851"/>
                <a:gd name="T45" fmla="*/ 323 h 1728"/>
                <a:gd name="T46" fmla="*/ 699 w 1851"/>
                <a:gd name="T47" fmla="*/ 119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1" h="1728">
                  <a:moveTo>
                    <a:pt x="699" y="119"/>
                  </a:moveTo>
                  <a:cubicBezTo>
                    <a:pt x="665" y="127"/>
                    <a:pt x="660" y="353"/>
                    <a:pt x="601" y="391"/>
                  </a:cubicBezTo>
                  <a:cubicBezTo>
                    <a:pt x="553" y="437"/>
                    <a:pt x="438" y="453"/>
                    <a:pt x="336" y="348"/>
                  </a:cubicBezTo>
                  <a:cubicBezTo>
                    <a:pt x="235" y="241"/>
                    <a:pt x="313" y="158"/>
                    <a:pt x="236" y="79"/>
                  </a:cubicBezTo>
                  <a:cubicBezTo>
                    <a:pt x="158" y="0"/>
                    <a:pt x="25" y="54"/>
                    <a:pt x="20" y="172"/>
                  </a:cubicBezTo>
                  <a:cubicBezTo>
                    <a:pt x="0" y="247"/>
                    <a:pt x="90" y="394"/>
                    <a:pt x="122" y="469"/>
                  </a:cubicBezTo>
                  <a:cubicBezTo>
                    <a:pt x="154" y="544"/>
                    <a:pt x="187" y="629"/>
                    <a:pt x="207" y="736"/>
                  </a:cubicBezTo>
                  <a:cubicBezTo>
                    <a:pt x="227" y="843"/>
                    <a:pt x="205" y="1011"/>
                    <a:pt x="239" y="1109"/>
                  </a:cubicBezTo>
                  <a:cubicBezTo>
                    <a:pt x="280" y="1211"/>
                    <a:pt x="326" y="1300"/>
                    <a:pt x="410" y="1322"/>
                  </a:cubicBezTo>
                  <a:cubicBezTo>
                    <a:pt x="495" y="1344"/>
                    <a:pt x="617" y="1357"/>
                    <a:pt x="740" y="1386"/>
                  </a:cubicBezTo>
                  <a:cubicBezTo>
                    <a:pt x="865" y="1416"/>
                    <a:pt x="1223" y="1670"/>
                    <a:pt x="1455" y="1696"/>
                  </a:cubicBezTo>
                  <a:cubicBezTo>
                    <a:pt x="1628" y="1728"/>
                    <a:pt x="1757" y="1692"/>
                    <a:pt x="1775" y="1632"/>
                  </a:cubicBezTo>
                  <a:cubicBezTo>
                    <a:pt x="1793" y="1572"/>
                    <a:pt x="1716" y="1385"/>
                    <a:pt x="1732" y="1301"/>
                  </a:cubicBezTo>
                  <a:cubicBezTo>
                    <a:pt x="1749" y="1217"/>
                    <a:pt x="1821" y="1112"/>
                    <a:pt x="1845" y="1048"/>
                  </a:cubicBezTo>
                  <a:cubicBezTo>
                    <a:pt x="1851" y="1019"/>
                    <a:pt x="1794" y="1056"/>
                    <a:pt x="1791" y="1027"/>
                  </a:cubicBezTo>
                  <a:cubicBezTo>
                    <a:pt x="1773" y="1043"/>
                    <a:pt x="1761" y="1020"/>
                    <a:pt x="1743" y="991"/>
                  </a:cubicBezTo>
                  <a:cubicBezTo>
                    <a:pt x="1716" y="988"/>
                    <a:pt x="1661" y="1006"/>
                    <a:pt x="1656" y="952"/>
                  </a:cubicBezTo>
                  <a:cubicBezTo>
                    <a:pt x="1616" y="983"/>
                    <a:pt x="1525" y="974"/>
                    <a:pt x="1503" y="943"/>
                  </a:cubicBezTo>
                  <a:cubicBezTo>
                    <a:pt x="1463" y="957"/>
                    <a:pt x="1417" y="967"/>
                    <a:pt x="1368" y="928"/>
                  </a:cubicBezTo>
                  <a:cubicBezTo>
                    <a:pt x="1314" y="963"/>
                    <a:pt x="1093" y="915"/>
                    <a:pt x="1056" y="877"/>
                  </a:cubicBezTo>
                  <a:cubicBezTo>
                    <a:pt x="983" y="901"/>
                    <a:pt x="891" y="887"/>
                    <a:pt x="819" y="835"/>
                  </a:cubicBezTo>
                  <a:cubicBezTo>
                    <a:pt x="704" y="809"/>
                    <a:pt x="744" y="691"/>
                    <a:pt x="735" y="643"/>
                  </a:cubicBezTo>
                  <a:cubicBezTo>
                    <a:pt x="726" y="595"/>
                    <a:pt x="790" y="413"/>
                    <a:pt x="784" y="323"/>
                  </a:cubicBezTo>
                  <a:cubicBezTo>
                    <a:pt x="781" y="250"/>
                    <a:pt x="716" y="162"/>
                    <a:pt x="699" y="119"/>
                  </a:cubicBezTo>
                  <a:close/>
                </a:path>
              </a:pathLst>
            </a:custGeom>
            <a:solidFill>
              <a:srgbClr val="FF6600">
                <a:alpha val="2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60551" name="Freeform 135"/>
          <p:cNvSpPr>
            <a:spLocks noChangeAspect="1"/>
          </p:cNvSpPr>
          <p:nvPr/>
        </p:nvSpPr>
        <p:spPr bwMode="auto">
          <a:xfrm>
            <a:off x="6970712" y="3905251"/>
            <a:ext cx="1906588" cy="500063"/>
          </a:xfrm>
          <a:custGeom>
            <a:avLst/>
            <a:gdLst>
              <a:gd name="T0" fmla="*/ 1278 w 1317"/>
              <a:gd name="T1" fmla="*/ 105 h 345"/>
              <a:gd name="T2" fmla="*/ 1113 w 1317"/>
              <a:gd name="T3" fmla="*/ 106 h 345"/>
              <a:gd name="T4" fmla="*/ 54 w 1317"/>
              <a:gd name="T5" fmla="*/ 14 h 345"/>
              <a:gd name="T6" fmla="*/ 787 w 1317"/>
              <a:gd name="T7" fmla="*/ 193 h 345"/>
              <a:gd name="T8" fmla="*/ 1026 w 1317"/>
              <a:gd name="T9" fmla="*/ 345 h 345"/>
            </a:gdLst>
            <a:ahLst/>
            <a:cxnLst>
              <a:cxn ang="0">
                <a:pos x="T0" y="T1"/>
              </a:cxn>
              <a:cxn ang="0">
                <a:pos x="T2" y="T3"/>
              </a:cxn>
              <a:cxn ang="0">
                <a:pos x="T4" y="T5"/>
              </a:cxn>
              <a:cxn ang="0">
                <a:pos x="T6" y="T7"/>
              </a:cxn>
              <a:cxn ang="0">
                <a:pos x="T8" y="T9"/>
              </a:cxn>
            </a:cxnLst>
            <a:rect l="0" t="0" r="r" b="b"/>
            <a:pathLst>
              <a:path w="1317" h="345">
                <a:moveTo>
                  <a:pt x="1278" y="105"/>
                </a:moveTo>
                <a:cubicBezTo>
                  <a:pt x="1251" y="105"/>
                  <a:pt x="1317" y="121"/>
                  <a:pt x="1113" y="106"/>
                </a:cubicBezTo>
                <a:cubicBezTo>
                  <a:pt x="909" y="91"/>
                  <a:pt x="108" y="0"/>
                  <a:pt x="54" y="14"/>
                </a:cubicBezTo>
                <a:cubicBezTo>
                  <a:pt x="0" y="28"/>
                  <a:pt x="625" y="138"/>
                  <a:pt x="787" y="193"/>
                </a:cubicBezTo>
                <a:cubicBezTo>
                  <a:pt x="949" y="248"/>
                  <a:pt x="976" y="313"/>
                  <a:pt x="1026" y="345"/>
                </a:cubicBezTo>
              </a:path>
            </a:pathLst>
          </a:custGeom>
          <a:noFill/>
          <a:ln w="9525" cap="flat" cmpd="sng">
            <a:solidFill>
              <a:schemeClr val="tx1"/>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60552" name="Freeform 136"/>
          <p:cNvSpPr>
            <a:spLocks noChangeAspect="1"/>
          </p:cNvSpPr>
          <p:nvPr/>
        </p:nvSpPr>
        <p:spPr bwMode="auto">
          <a:xfrm>
            <a:off x="7737476" y="3451225"/>
            <a:ext cx="325437" cy="762000"/>
          </a:xfrm>
          <a:custGeom>
            <a:avLst/>
            <a:gdLst>
              <a:gd name="T0" fmla="*/ 146 w 158"/>
              <a:gd name="T1" fmla="*/ 0 h 369"/>
              <a:gd name="T2" fmla="*/ 134 w 158"/>
              <a:gd name="T3" fmla="*/ 21 h 369"/>
              <a:gd name="T4" fmla="*/ 158 w 158"/>
              <a:gd name="T5" fmla="*/ 51 h 369"/>
              <a:gd name="T6" fmla="*/ 137 w 158"/>
              <a:gd name="T7" fmla="*/ 102 h 369"/>
              <a:gd name="T8" fmla="*/ 149 w 158"/>
              <a:gd name="T9" fmla="*/ 141 h 369"/>
              <a:gd name="T10" fmla="*/ 86 w 158"/>
              <a:gd name="T11" fmla="*/ 165 h 369"/>
              <a:gd name="T12" fmla="*/ 134 w 158"/>
              <a:gd name="T13" fmla="*/ 216 h 369"/>
              <a:gd name="T14" fmla="*/ 86 w 158"/>
              <a:gd name="T15" fmla="*/ 249 h 369"/>
              <a:gd name="T16" fmla="*/ 98 w 158"/>
              <a:gd name="T17" fmla="*/ 294 h 369"/>
              <a:gd name="T18" fmla="*/ 14 w 158"/>
              <a:gd name="T19" fmla="*/ 285 h 369"/>
              <a:gd name="T20" fmla="*/ 14 w 158"/>
              <a:gd name="T21"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369">
                <a:moveTo>
                  <a:pt x="146" y="0"/>
                </a:moveTo>
                <a:cubicBezTo>
                  <a:pt x="144" y="3"/>
                  <a:pt x="132" y="13"/>
                  <a:pt x="134" y="21"/>
                </a:cubicBezTo>
                <a:cubicBezTo>
                  <a:pt x="136" y="29"/>
                  <a:pt x="158" y="38"/>
                  <a:pt x="158" y="51"/>
                </a:cubicBezTo>
                <a:cubicBezTo>
                  <a:pt x="158" y="64"/>
                  <a:pt x="139" y="87"/>
                  <a:pt x="137" y="102"/>
                </a:cubicBezTo>
                <a:cubicBezTo>
                  <a:pt x="135" y="117"/>
                  <a:pt x="158" y="130"/>
                  <a:pt x="149" y="141"/>
                </a:cubicBezTo>
                <a:cubicBezTo>
                  <a:pt x="140" y="152"/>
                  <a:pt x="88" y="153"/>
                  <a:pt x="86" y="165"/>
                </a:cubicBezTo>
                <a:cubicBezTo>
                  <a:pt x="84" y="177"/>
                  <a:pt x="134" y="202"/>
                  <a:pt x="134" y="216"/>
                </a:cubicBezTo>
                <a:cubicBezTo>
                  <a:pt x="134" y="230"/>
                  <a:pt x="92" y="236"/>
                  <a:pt x="86" y="249"/>
                </a:cubicBezTo>
                <a:cubicBezTo>
                  <a:pt x="80" y="262"/>
                  <a:pt x="110" y="288"/>
                  <a:pt x="98" y="294"/>
                </a:cubicBezTo>
                <a:cubicBezTo>
                  <a:pt x="86" y="300"/>
                  <a:pt x="28" y="273"/>
                  <a:pt x="14" y="285"/>
                </a:cubicBezTo>
                <a:cubicBezTo>
                  <a:pt x="0" y="297"/>
                  <a:pt x="14" y="352"/>
                  <a:pt x="14" y="369"/>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nvGrpSpPr>
          <p:cNvPr id="60553" name="Group 137"/>
          <p:cNvGrpSpPr>
            <a:grpSpLocks noChangeAspect="1"/>
          </p:cNvGrpSpPr>
          <p:nvPr/>
        </p:nvGrpSpPr>
        <p:grpSpPr bwMode="auto">
          <a:xfrm rot="535599">
            <a:off x="6929438" y="4048125"/>
            <a:ext cx="1806575" cy="820738"/>
            <a:chOff x="3243" y="2500"/>
            <a:chExt cx="1252" cy="568"/>
          </a:xfrm>
        </p:grpSpPr>
        <p:sp>
          <p:nvSpPr>
            <p:cNvPr id="60554" name="Freeform 138"/>
            <p:cNvSpPr>
              <a:spLocks noChangeAspect="1"/>
            </p:cNvSpPr>
            <p:nvPr/>
          </p:nvSpPr>
          <p:spPr bwMode="auto">
            <a:xfrm>
              <a:off x="4326" y="2500"/>
              <a:ext cx="169" cy="534"/>
            </a:xfrm>
            <a:custGeom>
              <a:avLst/>
              <a:gdLst>
                <a:gd name="T0" fmla="*/ 244 w 303"/>
                <a:gd name="T1" fmla="*/ 587 h 969"/>
                <a:gd name="T2" fmla="*/ 253 w 303"/>
                <a:gd name="T3" fmla="*/ 608 h 969"/>
                <a:gd name="T4" fmla="*/ 264 w 303"/>
                <a:gd name="T5" fmla="*/ 625 h 969"/>
                <a:gd name="T6" fmla="*/ 273 w 303"/>
                <a:gd name="T7" fmla="*/ 645 h 969"/>
                <a:gd name="T8" fmla="*/ 280 w 303"/>
                <a:gd name="T9" fmla="*/ 671 h 969"/>
                <a:gd name="T10" fmla="*/ 289 w 303"/>
                <a:gd name="T11" fmla="*/ 700 h 969"/>
                <a:gd name="T12" fmla="*/ 296 w 303"/>
                <a:gd name="T13" fmla="*/ 730 h 969"/>
                <a:gd name="T14" fmla="*/ 301 w 303"/>
                <a:gd name="T15" fmla="*/ 764 h 969"/>
                <a:gd name="T16" fmla="*/ 303 w 303"/>
                <a:gd name="T17" fmla="*/ 799 h 969"/>
                <a:gd name="T18" fmla="*/ 302 w 303"/>
                <a:gd name="T19" fmla="*/ 838 h 969"/>
                <a:gd name="T20" fmla="*/ 296 w 303"/>
                <a:gd name="T21" fmla="*/ 879 h 969"/>
                <a:gd name="T22" fmla="*/ 285 w 303"/>
                <a:gd name="T23" fmla="*/ 922 h 969"/>
                <a:gd name="T24" fmla="*/ 267 w 303"/>
                <a:gd name="T25" fmla="*/ 952 h 969"/>
                <a:gd name="T26" fmla="*/ 250 w 303"/>
                <a:gd name="T27" fmla="*/ 961 h 969"/>
                <a:gd name="T28" fmla="*/ 233 w 303"/>
                <a:gd name="T29" fmla="*/ 968 h 969"/>
                <a:gd name="T30" fmla="*/ 218 w 303"/>
                <a:gd name="T31" fmla="*/ 969 h 969"/>
                <a:gd name="T32" fmla="*/ 198 w 303"/>
                <a:gd name="T33" fmla="*/ 961 h 969"/>
                <a:gd name="T34" fmla="*/ 179 w 303"/>
                <a:gd name="T35" fmla="*/ 937 h 969"/>
                <a:gd name="T36" fmla="*/ 158 w 303"/>
                <a:gd name="T37" fmla="*/ 900 h 969"/>
                <a:gd name="T38" fmla="*/ 137 w 303"/>
                <a:gd name="T39" fmla="*/ 861 h 969"/>
                <a:gd name="T40" fmla="*/ 116 w 303"/>
                <a:gd name="T41" fmla="*/ 834 h 969"/>
                <a:gd name="T42" fmla="*/ 98 w 303"/>
                <a:gd name="T43" fmla="*/ 808 h 969"/>
                <a:gd name="T44" fmla="*/ 82 w 303"/>
                <a:gd name="T45" fmla="*/ 768 h 969"/>
                <a:gd name="T46" fmla="*/ 74 w 303"/>
                <a:gd name="T47" fmla="*/ 713 h 969"/>
                <a:gd name="T48" fmla="*/ 68 w 303"/>
                <a:gd name="T49" fmla="*/ 652 h 969"/>
                <a:gd name="T50" fmla="*/ 57 w 303"/>
                <a:gd name="T51" fmla="*/ 587 h 969"/>
                <a:gd name="T52" fmla="*/ 46 w 303"/>
                <a:gd name="T53" fmla="*/ 513 h 969"/>
                <a:gd name="T54" fmla="*/ 34 w 303"/>
                <a:gd name="T55" fmla="*/ 437 h 969"/>
                <a:gd name="T56" fmla="*/ 24 w 303"/>
                <a:gd name="T57" fmla="*/ 362 h 969"/>
                <a:gd name="T58" fmla="*/ 16 w 303"/>
                <a:gd name="T59" fmla="*/ 293 h 969"/>
                <a:gd name="T60" fmla="*/ 9 w 303"/>
                <a:gd name="T61" fmla="*/ 231 h 969"/>
                <a:gd name="T62" fmla="*/ 6 w 303"/>
                <a:gd name="T63" fmla="*/ 182 h 969"/>
                <a:gd name="T64" fmla="*/ 2 w 303"/>
                <a:gd name="T65" fmla="*/ 128 h 969"/>
                <a:gd name="T66" fmla="*/ 0 w 303"/>
                <a:gd name="T67" fmla="*/ 67 h 969"/>
                <a:gd name="T68" fmla="*/ 2 w 303"/>
                <a:gd name="T69" fmla="*/ 25 h 969"/>
                <a:gd name="T70" fmla="*/ 9 w 303"/>
                <a:gd name="T71" fmla="*/ 3 h 969"/>
                <a:gd name="T72" fmla="*/ 22 w 303"/>
                <a:gd name="T73" fmla="*/ 3 h 969"/>
                <a:gd name="T74" fmla="*/ 37 w 303"/>
                <a:gd name="T75" fmla="*/ 21 h 969"/>
                <a:gd name="T76" fmla="*/ 59 w 303"/>
                <a:gd name="T77" fmla="*/ 51 h 969"/>
                <a:gd name="T78" fmla="*/ 88 w 303"/>
                <a:gd name="T79" fmla="*/ 86 h 969"/>
                <a:gd name="T80" fmla="*/ 117 w 303"/>
                <a:gd name="T81" fmla="*/ 126 h 969"/>
                <a:gd name="T82" fmla="*/ 139 w 303"/>
                <a:gd name="T83" fmla="*/ 175 h 969"/>
                <a:gd name="T84" fmla="*/ 158 w 303"/>
                <a:gd name="T85" fmla="*/ 228 h 969"/>
                <a:gd name="T86" fmla="*/ 175 w 303"/>
                <a:gd name="T87" fmla="*/ 285 h 969"/>
                <a:gd name="T88" fmla="*/ 191 w 303"/>
                <a:gd name="T89" fmla="*/ 346 h 969"/>
                <a:gd name="T90" fmla="*/ 205 w 303"/>
                <a:gd name="T91" fmla="*/ 410 h 969"/>
                <a:gd name="T92" fmla="*/ 220 w 303"/>
                <a:gd name="T93" fmla="*/ 475 h 969"/>
                <a:gd name="T94" fmla="*/ 236 w 303"/>
                <a:gd name="T95" fmla="*/ 541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3" h="969">
                  <a:moveTo>
                    <a:pt x="243" y="574"/>
                  </a:moveTo>
                  <a:lnTo>
                    <a:pt x="244" y="587"/>
                  </a:lnTo>
                  <a:lnTo>
                    <a:pt x="248" y="597"/>
                  </a:lnTo>
                  <a:lnTo>
                    <a:pt x="253" y="608"/>
                  </a:lnTo>
                  <a:lnTo>
                    <a:pt x="257" y="615"/>
                  </a:lnTo>
                  <a:lnTo>
                    <a:pt x="264" y="625"/>
                  </a:lnTo>
                  <a:lnTo>
                    <a:pt x="268" y="634"/>
                  </a:lnTo>
                  <a:lnTo>
                    <a:pt x="273" y="645"/>
                  </a:lnTo>
                  <a:lnTo>
                    <a:pt x="277" y="658"/>
                  </a:lnTo>
                  <a:lnTo>
                    <a:pt x="280" y="671"/>
                  </a:lnTo>
                  <a:lnTo>
                    <a:pt x="285" y="686"/>
                  </a:lnTo>
                  <a:lnTo>
                    <a:pt x="289" y="700"/>
                  </a:lnTo>
                  <a:lnTo>
                    <a:pt x="293" y="714"/>
                  </a:lnTo>
                  <a:lnTo>
                    <a:pt x="296" y="730"/>
                  </a:lnTo>
                  <a:lnTo>
                    <a:pt x="299" y="747"/>
                  </a:lnTo>
                  <a:lnTo>
                    <a:pt x="301" y="764"/>
                  </a:lnTo>
                  <a:lnTo>
                    <a:pt x="302" y="781"/>
                  </a:lnTo>
                  <a:lnTo>
                    <a:pt x="303" y="799"/>
                  </a:lnTo>
                  <a:lnTo>
                    <a:pt x="303" y="818"/>
                  </a:lnTo>
                  <a:lnTo>
                    <a:pt x="302" y="838"/>
                  </a:lnTo>
                  <a:lnTo>
                    <a:pt x="300" y="859"/>
                  </a:lnTo>
                  <a:lnTo>
                    <a:pt x="296" y="879"/>
                  </a:lnTo>
                  <a:lnTo>
                    <a:pt x="291" y="900"/>
                  </a:lnTo>
                  <a:lnTo>
                    <a:pt x="285" y="922"/>
                  </a:lnTo>
                  <a:lnTo>
                    <a:pt x="277" y="946"/>
                  </a:lnTo>
                  <a:lnTo>
                    <a:pt x="267" y="952"/>
                  </a:lnTo>
                  <a:lnTo>
                    <a:pt x="259" y="958"/>
                  </a:lnTo>
                  <a:lnTo>
                    <a:pt x="250" y="961"/>
                  </a:lnTo>
                  <a:lnTo>
                    <a:pt x="242" y="965"/>
                  </a:lnTo>
                  <a:lnTo>
                    <a:pt x="233" y="968"/>
                  </a:lnTo>
                  <a:lnTo>
                    <a:pt x="226" y="969"/>
                  </a:lnTo>
                  <a:lnTo>
                    <a:pt x="218" y="969"/>
                  </a:lnTo>
                  <a:lnTo>
                    <a:pt x="208" y="968"/>
                  </a:lnTo>
                  <a:lnTo>
                    <a:pt x="198" y="961"/>
                  </a:lnTo>
                  <a:lnTo>
                    <a:pt x="189" y="951"/>
                  </a:lnTo>
                  <a:lnTo>
                    <a:pt x="179" y="937"/>
                  </a:lnTo>
                  <a:lnTo>
                    <a:pt x="169" y="920"/>
                  </a:lnTo>
                  <a:lnTo>
                    <a:pt x="158" y="900"/>
                  </a:lnTo>
                  <a:lnTo>
                    <a:pt x="149" y="881"/>
                  </a:lnTo>
                  <a:lnTo>
                    <a:pt x="137" y="861"/>
                  </a:lnTo>
                  <a:lnTo>
                    <a:pt x="126" y="842"/>
                  </a:lnTo>
                  <a:lnTo>
                    <a:pt x="116" y="834"/>
                  </a:lnTo>
                  <a:lnTo>
                    <a:pt x="107" y="822"/>
                  </a:lnTo>
                  <a:lnTo>
                    <a:pt x="98" y="808"/>
                  </a:lnTo>
                  <a:lnTo>
                    <a:pt x="89" y="788"/>
                  </a:lnTo>
                  <a:lnTo>
                    <a:pt x="82" y="768"/>
                  </a:lnTo>
                  <a:lnTo>
                    <a:pt x="77" y="742"/>
                  </a:lnTo>
                  <a:lnTo>
                    <a:pt x="74" y="713"/>
                  </a:lnTo>
                  <a:lnTo>
                    <a:pt x="72" y="682"/>
                  </a:lnTo>
                  <a:lnTo>
                    <a:pt x="68" y="652"/>
                  </a:lnTo>
                  <a:lnTo>
                    <a:pt x="63" y="621"/>
                  </a:lnTo>
                  <a:lnTo>
                    <a:pt x="57" y="587"/>
                  </a:lnTo>
                  <a:lnTo>
                    <a:pt x="51" y="550"/>
                  </a:lnTo>
                  <a:lnTo>
                    <a:pt x="46" y="513"/>
                  </a:lnTo>
                  <a:lnTo>
                    <a:pt x="40" y="475"/>
                  </a:lnTo>
                  <a:lnTo>
                    <a:pt x="34" y="437"/>
                  </a:lnTo>
                  <a:lnTo>
                    <a:pt x="29" y="400"/>
                  </a:lnTo>
                  <a:lnTo>
                    <a:pt x="24" y="362"/>
                  </a:lnTo>
                  <a:lnTo>
                    <a:pt x="19" y="327"/>
                  </a:lnTo>
                  <a:lnTo>
                    <a:pt x="16" y="293"/>
                  </a:lnTo>
                  <a:lnTo>
                    <a:pt x="12" y="260"/>
                  </a:lnTo>
                  <a:lnTo>
                    <a:pt x="9" y="231"/>
                  </a:lnTo>
                  <a:lnTo>
                    <a:pt x="7" y="204"/>
                  </a:lnTo>
                  <a:lnTo>
                    <a:pt x="6" y="182"/>
                  </a:lnTo>
                  <a:lnTo>
                    <a:pt x="6" y="164"/>
                  </a:lnTo>
                  <a:lnTo>
                    <a:pt x="2" y="128"/>
                  </a:lnTo>
                  <a:lnTo>
                    <a:pt x="1" y="95"/>
                  </a:lnTo>
                  <a:lnTo>
                    <a:pt x="0" y="67"/>
                  </a:lnTo>
                  <a:lnTo>
                    <a:pt x="1" y="43"/>
                  </a:lnTo>
                  <a:lnTo>
                    <a:pt x="2" y="25"/>
                  </a:lnTo>
                  <a:lnTo>
                    <a:pt x="6" y="11"/>
                  </a:lnTo>
                  <a:lnTo>
                    <a:pt x="9" y="3"/>
                  </a:lnTo>
                  <a:lnTo>
                    <a:pt x="16" y="0"/>
                  </a:lnTo>
                  <a:lnTo>
                    <a:pt x="22" y="3"/>
                  </a:lnTo>
                  <a:lnTo>
                    <a:pt x="29" y="9"/>
                  </a:lnTo>
                  <a:lnTo>
                    <a:pt x="37" y="21"/>
                  </a:lnTo>
                  <a:lnTo>
                    <a:pt x="47" y="34"/>
                  </a:lnTo>
                  <a:lnTo>
                    <a:pt x="59" y="51"/>
                  </a:lnTo>
                  <a:lnTo>
                    <a:pt x="72" y="68"/>
                  </a:lnTo>
                  <a:lnTo>
                    <a:pt x="88" y="86"/>
                  </a:lnTo>
                  <a:lnTo>
                    <a:pt x="105" y="104"/>
                  </a:lnTo>
                  <a:lnTo>
                    <a:pt x="117" y="126"/>
                  </a:lnTo>
                  <a:lnTo>
                    <a:pt x="129" y="150"/>
                  </a:lnTo>
                  <a:lnTo>
                    <a:pt x="139" y="175"/>
                  </a:lnTo>
                  <a:lnTo>
                    <a:pt x="150" y="201"/>
                  </a:lnTo>
                  <a:lnTo>
                    <a:pt x="158" y="228"/>
                  </a:lnTo>
                  <a:lnTo>
                    <a:pt x="167" y="257"/>
                  </a:lnTo>
                  <a:lnTo>
                    <a:pt x="175" y="285"/>
                  </a:lnTo>
                  <a:lnTo>
                    <a:pt x="184" y="315"/>
                  </a:lnTo>
                  <a:lnTo>
                    <a:pt x="191" y="346"/>
                  </a:lnTo>
                  <a:lnTo>
                    <a:pt x="198" y="379"/>
                  </a:lnTo>
                  <a:lnTo>
                    <a:pt x="205" y="410"/>
                  </a:lnTo>
                  <a:lnTo>
                    <a:pt x="213" y="442"/>
                  </a:lnTo>
                  <a:lnTo>
                    <a:pt x="220" y="475"/>
                  </a:lnTo>
                  <a:lnTo>
                    <a:pt x="227" y="509"/>
                  </a:lnTo>
                  <a:lnTo>
                    <a:pt x="236" y="541"/>
                  </a:lnTo>
                  <a:lnTo>
                    <a:pt x="243" y="574"/>
                  </a:lnTo>
                  <a:close/>
                </a:path>
              </a:pathLst>
            </a:custGeom>
            <a:solidFill>
              <a:srgbClr val="FF9966">
                <a:alpha val="57001"/>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60555" name="Freeform 139"/>
            <p:cNvSpPr>
              <a:spLocks noChangeAspect="1"/>
            </p:cNvSpPr>
            <p:nvPr/>
          </p:nvSpPr>
          <p:spPr bwMode="auto">
            <a:xfrm>
              <a:off x="4326" y="2500"/>
              <a:ext cx="169" cy="534"/>
            </a:xfrm>
            <a:custGeom>
              <a:avLst/>
              <a:gdLst>
                <a:gd name="T0" fmla="*/ 243 w 303"/>
                <a:gd name="T1" fmla="*/ 574 h 969"/>
                <a:gd name="T2" fmla="*/ 248 w 303"/>
                <a:gd name="T3" fmla="*/ 597 h 969"/>
                <a:gd name="T4" fmla="*/ 257 w 303"/>
                <a:gd name="T5" fmla="*/ 615 h 969"/>
                <a:gd name="T6" fmla="*/ 268 w 303"/>
                <a:gd name="T7" fmla="*/ 634 h 969"/>
                <a:gd name="T8" fmla="*/ 277 w 303"/>
                <a:gd name="T9" fmla="*/ 658 h 969"/>
                <a:gd name="T10" fmla="*/ 280 w 303"/>
                <a:gd name="T11" fmla="*/ 671 h 969"/>
                <a:gd name="T12" fmla="*/ 289 w 303"/>
                <a:gd name="T13" fmla="*/ 700 h 969"/>
                <a:gd name="T14" fmla="*/ 296 w 303"/>
                <a:gd name="T15" fmla="*/ 730 h 969"/>
                <a:gd name="T16" fmla="*/ 301 w 303"/>
                <a:gd name="T17" fmla="*/ 764 h 969"/>
                <a:gd name="T18" fmla="*/ 303 w 303"/>
                <a:gd name="T19" fmla="*/ 799 h 969"/>
                <a:gd name="T20" fmla="*/ 302 w 303"/>
                <a:gd name="T21" fmla="*/ 838 h 969"/>
                <a:gd name="T22" fmla="*/ 296 w 303"/>
                <a:gd name="T23" fmla="*/ 879 h 969"/>
                <a:gd name="T24" fmla="*/ 285 w 303"/>
                <a:gd name="T25" fmla="*/ 922 h 969"/>
                <a:gd name="T26" fmla="*/ 277 w 303"/>
                <a:gd name="T27" fmla="*/ 946 h 969"/>
                <a:gd name="T28" fmla="*/ 259 w 303"/>
                <a:gd name="T29" fmla="*/ 958 h 969"/>
                <a:gd name="T30" fmla="*/ 242 w 303"/>
                <a:gd name="T31" fmla="*/ 965 h 969"/>
                <a:gd name="T32" fmla="*/ 226 w 303"/>
                <a:gd name="T33" fmla="*/ 969 h 969"/>
                <a:gd name="T34" fmla="*/ 208 w 303"/>
                <a:gd name="T35" fmla="*/ 968 h 969"/>
                <a:gd name="T36" fmla="*/ 198 w 303"/>
                <a:gd name="T37" fmla="*/ 961 h 969"/>
                <a:gd name="T38" fmla="*/ 179 w 303"/>
                <a:gd name="T39" fmla="*/ 937 h 969"/>
                <a:gd name="T40" fmla="*/ 158 w 303"/>
                <a:gd name="T41" fmla="*/ 900 h 969"/>
                <a:gd name="T42" fmla="*/ 137 w 303"/>
                <a:gd name="T43" fmla="*/ 861 h 969"/>
                <a:gd name="T44" fmla="*/ 126 w 303"/>
                <a:gd name="T45" fmla="*/ 842 h 969"/>
                <a:gd name="T46" fmla="*/ 107 w 303"/>
                <a:gd name="T47" fmla="*/ 822 h 969"/>
                <a:gd name="T48" fmla="*/ 89 w 303"/>
                <a:gd name="T49" fmla="*/ 788 h 969"/>
                <a:gd name="T50" fmla="*/ 77 w 303"/>
                <a:gd name="T51" fmla="*/ 742 h 969"/>
                <a:gd name="T52" fmla="*/ 72 w 303"/>
                <a:gd name="T53" fmla="*/ 682 h 969"/>
                <a:gd name="T54" fmla="*/ 68 w 303"/>
                <a:gd name="T55" fmla="*/ 652 h 969"/>
                <a:gd name="T56" fmla="*/ 57 w 303"/>
                <a:gd name="T57" fmla="*/ 587 h 969"/>
                <a:gd name="T58" fmla="*/ 46 w 303"/>
                <a:gd name="T59" fmla="*/ 513 h 969"/>
                <a:gd name="T60" fmla="*/ 34 w 303"/>
                <a:gd name="T61" fmla="*/ 437 h 969"/>
                <a:gd name="T62" fmla="*/ 24 w 303"/>
                <a:gd name="T63" fmla="*/ 362 h 969"/>
                <a:gd name="T64" fmla="*/ 16 w 303"/>
                <a:gd name="T65" fmla="*/ 293 h 969"/>
                <a:gd name="T66" fmla="*/ 9 w 303"/>
                <a:gd name="T67" fmla="*/ 231 h 969"/>
                <a:gd name="T68" fmla="*/ 6 w 303"/>
                <a:gd name="T69" fmla="*/ 182 h 969"/>
                <a:gd name="T70" fmla="*/ 6 w 303"/>
                <a:gd name="T71" fmla="*/ 164 h 969"/>
                <a:gd name="T72" fmla="*/ 1 w 303"/>
                <a:gd name="T73" fmla="*/ 95 h 969"/>
                <a:gd name="T74" fmla="*/ 1 w 303"/>
                <a:gd name="T75" fmla="*/ 43 h 969"/>
                <a:gd name="T76" fmla="*/ 6 w 303"/>
                <a:gd name="T77" fmla="*/ 11 h 969"/>
                <a:gd name="T78" fmla="*/ 16 w 303"/>
                <a:gd name="T79" fmla="*/ 0 h 969"/>
                <a:gd name="T80" fmla="*/ 22 w 303"/>
                <a:gd name="T81" fmla="*/ 3 h 969"/>
                <a:gd name="T82" fmla="*/ 37 w 303"/>
                <a:gd name="T83" fmla="*/ 21 h 969"/>
                <a:gd name="T84" fmla="*/ 59 w 303"/>
                <a:gd name="T85" fmla="*/ 51 h 969"/>
                <a:gd name="T86" fmla="*/ 88 w 303"/>
                <a:gd name="T87" fmla="*/ 86 h 969"/>
                <a:gd name="T88" fmla="*/ 105 w 303"/>
                <a:gd name="T89" fmla="*/ 104 h 969"/>
                <a:gd name="T90" fmla="*/ 129 w 303"/>
                <a:gd name="T91" fmla="*/ 150 h 969"/>
                <a:gd name="T92" fmla="*/ 150 w 303"/>
                <a:gd name="T93" fmla="*/ 201 h 969"/>
                <a:gd name="T94" fmla="*/ 167 w 303"/>
                <a:gd name="T95" fmla="*/ 257 h 969"/>
                <a:gd name="T96" fmla="*/ 184 w 303"/>
                <a:gd name="T97" fmla="*/ 315 h 969"/>
                <a:gd name="T98" fmla="*/ 198 w 303"/>
                <a:gd name="T99" fmla="*/ 379 h 969"/>
                <a:gd name="T100" fmla="*/ 213 w 303"/>
                <a:gd name="T101" fmla="*/ 442 h 969"/>
                <a:gd name="T102" fmla="*/ 227 w 303"/>
                <a:gd name="T103" fmla="*/ 509 h 969"/>
                <a:gd name="T104" fmla="*/ 243 w 303"/>
                <a:gd name="T105" fmla="*/ 574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3" h="969">
                  <a:moveTo>
                    <a:pt x="243" y="574"/>
                  </a:moveTo>
                  <a:lnTo>
                    <a:pt x="243" y="574"/>
                  </a:lnTo>
                  <a:lnTo>
                    <a:pt x="244" y="587"/>
                  </a:lnTo>
                  <a:lnTo>
                    <a:pt x="248" y="597"/>
                  </a:lnTo>
                  <a:lnTo>
                    <a:pt x="253" y="608"/>
                  </a:lnTo>
                  <a:lnTo>
                    <a:pt x="257" y="615"/>
                  </a:lnTo>
                  <a:lnTo>
                    <a:pt x="264" y="625"/>
                  </a:lnTo>
                  <a:lnTo>
                    <a:pt x="268" y="634"/>
                  </a:lnTo>
                  <a:lnTo>
                    <a:pt x="273" y="645"/>
                  </a:lnTo>
                  <a:lnTo>
                    <a:pt x="277" y="658"/>
                  </a:lnTo>
                  <a:lnTo>
                    <a:pt x="277" y="658"/>
                  </a:lnTo>
                  <a:lnTo>
                    <a:pt x="280" y="671"/>
                  </a:lnTo>
                  <a:lnTo>
                    <a:pt x="285" y="686"/>
                  </a:lnTo>
                  <a:lnTo>
                    <a:pt x="289" y="700"/>
                  </a:lnTo>
                  <a:lnTo>
                    <a:pt x="293" y="714"/>
                  </a:lnTo>
                  <a:lnTo>
                    <a:pt x="296" y="730"/>
                  </a:lnTo>
                  <a:lnTo>
                    <a:pt x="299" y="747"/>
                  </a:lnTo>
                  <a:lnTo>
                    <a:pt x="301" y="764"/>
                  </a:lnTo>
                  <a:lnTo>
                    <a:pt x="302" y="781"/>
                  </a:lnTo>
                  <a:lnTo>
                    <a:pt x="303" y="799"/>
                  </a:lnTo>
                  <a:lnTo>
                    <a:pt x="303" y="818"/>
                  </a:lnTo>
                  <a:lnTo>
                    <a:pt x="302" y="838"/>
                  </a:lnTo>
                  <a:lnTo>
                    <a:pt x="300" y="859"/>
                  </a:lnTo>
                  <a:lnTo>
                    <a:pt x="296" y="879"/>
                  </a:lnTo>
                  <a:lnTo>
                    <a:pt x="291" y="900"/>
                  </a:lnTo>
                  <a:lnTo>
                    <a:pt x="285" y="922"/>
                  </a:lnTo>
                  <a:lnTo>
                    <a:pt x="277" y="946"/>
                  </a:lnTo>
                  <a:lnTo>
                    <a:pt x="277" y="946"/>
                  </a:lnTo>
                  <a:lnTo>
                    <a:pt x="267" y="952"/>
                  </a:lnTo>
                  <a:lnTo>
                    <a:pt x="259" y="958"/>
                  </a:lnTo>
                  <a:lnTo>
                    <a:pt x="250" y="961"/>
                  </a:lnTo>
                  <a:lnTo>
                    <a:pt x="242" y="965"/>
                  </a:lnTo>
                  <a:lnTo>
                    <a:pt x="233" y="968"/>
                  </a:lnTo>
                  <a:lnTo>
                    <a:pt x="226" y="969"/>
                  </a:lnTo>
                  <a:lnTo>
                    <a:pt x="218" y="969"/>
                  </a:lnTo>
                  <a:lnTo>
                    <a:pt x="208" y="968"/>
                  </a:lnTo>
                  <a:lnTo>
                    <a:pt x="208" y="968"/>
                  </a:lnTo>
                  <a:lnTo>
                    <a:pt x="198" y="961"/>
                  </a:lnTo>
                  <a:lnTo>
                    <a:pt x="189" y="951"/>
                  </a:lnTo>
                  <a:lnTo>
                    <a:pt x="179" y="937"/>
                  </a:lnTo>
                  <a:lnTo>
                    <a:pt x="169" y="920"/>
                  </a:lnTo>
                  <a:lnTo>
                    <a:pt x="158" y="900"/>
                  </a:lnTo>
                  <a:lnTo>
                    <a:pt x="149" y="881"/>
                  </a:lnTo>
                  <a:lnTo>
                    <a:pt x="137" y="861"/>
                  </a:lnTo>
                  <a:lnTo>
                    <a:pt x="126" y="842"/>
                  </a:lnTo>
                  <a:lnTo>
                    <a:pt x="126" y="842"/>
                  </a:lnTo>
                  <a:lnTo>
                    <a:pt x="116" y="834"/>
                  </a:lnTo>
                  <a:lnTo>
                    <a:pt x="107" y="822"/>
                  </a:lnTo>
                  <a:lnTo>
                    <a:pt x="98" y="808"/>
                  </a:lnTo>
                  <a:lnTo>
                    <a:pt x="89" y="788"/>
                  </a:lnTo>
                  <a:lnTo>
                    <a:pt x="82" y="768"/>
                  </a:lnTo>
                  <a:lnTo>
                    <a:pt x="77" y="742"/>
                  </a:lnTo>
                  <a:lnTo>
                    <a:pt x="74" y="713"/>
                  </a:lnTo>
                  <a:lnTo>
                    <a:pt x="72" y="682"/>
                  </a:lnTo>
                  <a:lnTo>
                    <a:pt x="72" y="682"/>
                  </a:lnTo>
                  <a:lnTo>
                    <a:pt x="68" y="652"/>
                  </a:lnTo>
                  <a:lnTo>
                    <a:pt x="63" y="621"/>
                  </a:lnTo>
                  <a:lnTo>
                    <a:pt x="57" y="587"/>
                  </a:lnTo>
                  <a:lnTo>
                    <a:pt x="51" y="550"/>
                  </a:lnTo>
                  <a:lnTo>
                    <a:pt x="46" y="513"/>
                  </a:lnTo>
                  <a:lnTo>
                    <a:pt x="40" y="475"/>
                  </a:lnTo>
                  <a:lnTo>
                    <a:pt x="34" y="437"/>
                  </a:lnTo>
                  <a:lnTo>
                    <a:pt x="29" y="400"/>
                  </a:lnTo>
                  <a:lnTo>
                    <a:pt x="24" y="362"/>
                  </a:lnTo>
                  <a:lnTo>
                    <a:pt x="19" y="327"/>
                  </a:lnTo>
                  <a:lnTo>
                    <a:pt x="16" y="293"/>
                  </a:lnTo>
                  <a:lnTo>
                    <a:pt x="12" y="260"/>
                  </a:lnTo>
                  <a:lnTo>
                    <a:pt x="9" y="231"/>
                  </a:lnTo>
                  <a:lnTo>
                    <a:pt x="7" y="204"/>
                  </a:lnTo>
                  <a:lnTo>
                    <a:pt x="6" y="182"/>
                  </a:lnTo>
                  <a:lnTo>
                    <a:pt x="6" y="164"/>
                  </a:lnTo>
                  <a:lnTo>
                    <a:pt x="6" y="164"/>
                  </a:lnTo>
                  <a:lnTo>
                    <a:pt x="2" y="128"/>
                  </a:lnTo>
                  <a:lnTo>
                    <a:pt x="1" y="95"/>
                  </a:lnTo>
                  <a:lnTo>
                    <a:pt x="0" y="67"/>
                  </a:lnTo>
                  <a:lnTo>
                    <a:pt x="1" y="43"/>
                  </a:lnTo>
                  <a:lnTo>
                    <a:pt x="2" y="25"/>
                  </a:lnTo>
                  <a:lnTo>
                    <a:pt x="6" y="11"/>
                  </a:lnTo>
                  <a:lnTo>
                    <a:pt x="9" y="3"/>
                  </a:lnTo>
                  <a:lnTo>
                    <a:pt x="16" y="0"/>
                  </a:lnTo>
                  <a:lnTo>
                    <a:pt x="16" y="0"/>
                  </a:lnTo>
                  <a:lnTo>
                    <a:pt x="22" y="3"/>
                  </a:lnTo>
                  <a:lnTo>
                    <a:pt x="29" y="9"/>
                  </a:lnTo>
                  <a:lnTo>
                    <a:pt x="37" y="21"/>
                  </a:lnTo>
                  <a:lnTo>
                    <a:pt x="47" y="34"/>
                  </a:lnTo>
                  <a:lnTo>
                    <a:pt x="59" y="51"/>
                  </a:lnTo>
                  <a:lnTo>
                    <a:pt x="72" y="68"/>
                  </a:lnTo>
                  <a:lnTo>
                    <a:pt x="88" y="86"/>
                  </a:lnTo>
                  <a:lnTo>
                    <a:pt x="105" y="104"/>
                  </a:lnTo>
                  <a:lnTo>
                    <a:pt x="105" y="104"/>
                  </a:lnTo>
                  <a:lnTo>
                    <a:pt x="117" y="126"/>
                  </a:lnTo>
                  <a:lnTo>
                    <a:pt x="129" y="150"/>
                  </a:lnTo>
                  <a:lnTo>
                    <a:pt x="139" y="175"/>
                  </a:lnTo>
                  <a:lnTo>
                    <a:pt x="150" y="201"/>
                  </a:lnTo>
                  <a:lnTo>
                    <a:pt x="158" y="228"/>
                  </a:lnTo>
                  <a:lnTo>
                    <a:pt x="167" y="257"/>
                  </a:lnTo>
                  <a:lnTo>
                    <a:pt x="175" y="285"/>
                  </a:lnTo>
                  <a:lnTo>
                    <a:pt x="184" y="315"/>
                  </a:lnTo>
                  <a:lnTo>
                    <a:pt x="191" y="346"/>
                  </a:lnTo>
                  <a:lnTo>
                    <a:pt x="198" y="379"/>
                  </a:lnTo>
                  <a:lnTo>
                    <a:pt x="205" y="410"/>
                  </a:lnTo>
                  <a:lnTo>
                    <a:pt x="213" y="442"/>
                  </a:lnTo>
                  <a:lnTo>
                    <a:pt x="220" y="475"/>
                  </a:lnTo>
                  <a:lnTo>
                    <a:pt x="227" y="509"/>
                  </a:lnTo>
                  <a:lnTo>
                    <a:pt x="236" y="541"/>
                  </a:lnTo>
                  <a:lnTo>
                    <a:pt x="243" y="574"/>
                  </a:lnTo>
                </a:path>
              </a:pathLst>
            </a:custGeom>
            <a:noFill/>
            <a:ln w="0">
              <a:solidFill>
                <a:srgbClr val="000000"/>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56" name="Freeform 140"/>
            <p:cNvSpPr>
              <a:spLocks noChangeAspect="1"/>
            </p:cNvSpPr>
            <p:nvPr/>
          </p:nvSpPr>
          <p:spPr bwMode="auto">
            <a:xfrm>
              <a:off x="4366" y="2818"/>
              <a:ext cx="97" cy="66"/>
            </a:xfrm>
            <a:custGeom>
              <a:avLst/>
              <a:gdLst>
                <a:gd name="T0" fmla="*/ 0 w 177"/>
                <a:gd name="T1" fmla="*/ 120 h 120"/>
                <a:gd name="T2" fmla="*/ 0 w 177"/>
                <a:gd name="T3" fmla="*/ 120 h 120"/>
                <a:gd name="T4" fmla="*/ 19 w 177"/>
                <a:gd name="T5" fmla="*/ 115 h 120"/>
                <a:gd name="T6" fmla="*/ 37 w 177"/>
                <a:gd name="T7" fmla="*/ 103 h 120"/>
                <a:gd name="T8" fmla="*/ 54 w 177"/>
                <a:gd name="T9" fmla="*/ 87 h 120"/>
                <a:gd name="T10" fmla="*/ 69 w 177"/>
                <a:gd name="T11" fmla="*/ 68 h 120"/>
                <a:gd name="T12" fmla="*/ 83 w 177"/>
                <a:gd name="T13" fmla="*/ 50 h 120"/>
                <a:gd name="T14" fmla="*/ 97 w 177"/>
                <a:gd name="T15" fmla="*/ 30 h 120"/>
                <a:gd name="T16" fmla="*/ 109 w 177"/>
                <a:gd name="T17" fmla="*/ 14 h 120"/>
                <a:gd name="T18" fmla="*/ 120 w 177"/>
                <a:gd name="T19" fmla="*/ 1 h 120"/>
                <a:gd name="T20" fmla="*/ 120 w 177"/>
                <a:gd name="T21" fmla="*/ 1 h 120"/>
                <a:gd name="T22" fmla="*/ 127 w 177"/>
                <a:gd name="T23" fmla="*/ 0 h 120"/>
                <a:gd name="T24" fmla="*/ 134 w 177"/>
                <a:gd name="T25" fmla="*/ 0 h 120"/>
                <a:gd name="T26" fmla="*/ 142 w 177"/>
                <a:gd name="T27" fmla="*/ 0 h 120"/>
                <a:gd name="T28" fmla="*/ 149 w 177"/>
                <a:gd name="T29" fmla="*/ 3 h 120"/>
                <a:gd name="T30" fmla="*/ 155 w 177"/>
                <a:gd name="T31" fmla="*/ 7 h 120"/>
                <a:gd name="T32" fmla="*/ 162 w 177"/>
                <a:gd name="T33" fmla="*/ 12 h 120"/>
                <a:gd name="T34" fmla="*/ 169 w 177"/>
                <a:gd name="T35" fmla="*/ 18 h 120"/>
                <a:gd name="T36" fmla="*/ 177 w 177"/>
                <a:gd name="T37" fmla="*/ 2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 h="120">
                  <a:moveTo>
                    <a:pt x="0" y="120"/>
                  </a:moveTo>
                  <a:lnTo>
                    <a:pt x="0" y="120"/>
                  </a:lnTo>
                  <a:lnTo>
                    <a:pt x="19" y="115"/>
                  </a:lnTo>
                  <a:lnTo>
                    <a:pt x="37" y="103"/>
                  </a:lnTo>
                  <a:lnTo>
                    <a:pt x="54" y="87"/>
                  </a:lnTo>
                  <a:lnTo>
                    <a:pt x="69" y="68"/>
                  </a:lnTo>
                  <a:lnTo>
                    <a:pt x="83" y="50"/>
                  </a:lnTo>
                  <a:lnTo>
                    <a:pt x="97" y="30"/>
                  </a:lnTo>
                  <a:lnTo>
                    <a:pt x="109" y="14"/>
                  </a:lnTo>
                  <a:lnTo>
                    <a:pt x="120" y="1"/>
                  </a:lnTo>
                  <a:lnTo>
                    <a:pt x="120" y="1"/>
                  </a:lnTo>
                  <a:lnTo>
                    <a:pt x="127" y="0"/>
                  </a:lnTo>
                  <a:lnTo>
                    <a:pt x="134" y="0"/>
                  </a:lnTo>
                  <a:lnTo>
                    <a:pt x="142" y="0"/>
                  </a:lnTo>
                  <a:lnTo>
                    <a:pt x="149" y="3"/>
                  </a:lnTo>
                  <a:lnTo>
                    <a:pt x="155" y="7"/>
                  </a:lnTo>
                  <a:lnTo>
                    <a:pt x="162" y="12"/>
                  </a:lnTo>
                  <a:lnTo>
                    <a:pt x="169" y="18"/>
                  </a:lnTo>
                  <a:lnTo>
                    <a:pt x="177" y="27"/>
                  </a:lnTo>
                </a:path>
              </a:pathLst>
            </a:custGeom>
            <a:noFill/>
            <a:ln w="0">
              <a:solidFill>
                <a:srgbClr val="000000"/>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57" name="Freeform 141"/>
            <p:cNvSpPr>
              <a:spLocks noChangeAspect="1"/>
            </p:cNvSpPr>
            <p:nvPr/>
          </p:nvSpPr>
          <p:spPr bwMode="auto">
            <a:xfrm>
              <a:off x="4259" y="2571"/>
              <a:ext cx="148" cy="461"/>
            </a:xfrm>
            <a:custGeom>
              <a:avLst/>
              <a:gdLst>
                <a:gd name="T0" fmla="*/ 212 w 265"/>
                <a:gd name="T1" fmla="*/ 501 h 837"/>
                <a:gd name="T2" fmla="*/ 197 w 265"/>
                <a:gd name="T3" fmla="*/ 436 h 837"/>
                <a:gd name="T4" fmla="*/ 180 w 265"/>
                <a:gd name="T5" fmla="*/ 378 h 837"/>
                <a:gd name="T6" fmla="*/ 165 w 265"/>
                <a:gd name="T7" fmla="*/ 324 h 837"/>
                <a:gd name="T8" fmla="*/ 149 w 265"/>
                <a:gd name="T9" fmla="*/ 275 h 837"/>
                <a:gd name="T10" fmla="*/ 132 w 265"/>
                <a:gd name="T11" fmla="*/ 232 h 837"/>
                <a:gd name="T12" fmla="*/ 117 w 265"/>
                <a:gd name="T13" fmla="*/ 192 h 837"/>
                <a:gd name="T14" fmla="*/ 103 w 265"/>
                <a:gd name="T15" fmla="*/ 156 h 837"/>
                <a:gd name="T16" fmla="*/ 80 w 265"/>
                <a:gd name="T17" fmla="*/ 103 h 837"/>
                <a:gd name="T18" fmla="*/ 53 w 265"/>
                <a:gd name="T19" fmla="*/ 47 h 837"/>
                <a:gd name="T20" fmla="*/ 33 w 265"/>
                <a:gd name="T21" fmla="*/ 12 h 837"/>
                <a:gd name="T22" fmla="*/ 16 w 265"/>
                <a:gd name="T23" fmla="*/ 0 h 837"/>
                <a:gd name="T24" fmla="*/ 5 w 265"/>
                <a:gd name="T25" fmla="*/ 9 h 837"/>
                <a:gd name="T26" fmla="*/ 0 w 265"/>
                <a:gd name="T27" fmla="*/ 32 h 837"/>
                <a:gd name="T28" fmla="*/ 1 w 265"/>
                <a:gd name="T29" fmla="*/ 65 h 837"/>
                <a:gd name="T30" fmla="*/ 5 w 265"/>
                <a:gd name="T31" fmla="*/ 112 h 837"/>
                <a:gd name="T32" fmla="*/ 9 w 265"/>
                <a:gd name="T33" fmla="*/ 147 h 837"/>
                <a:gd name="T34" fmla="*/ 9 w 265"/>
                <a:gd name="T35" fmla="*/ 164 h 837"/>
                <a:gd name="T36" fmla="*/ 7 w 265"/>
                <a:gd name="T37" fmla="*/ 181 h 837"/>
                <a:gd name="T38" fmla="*/ 5 w 265"/>
                <a:gd name="T39" fmla="*/ 199 h 837"/>
                <a:gd name="T40" fmla="*/ 1 w 265"/>
                <a:gd name="T41" fmla="*/ 231 h 837"/>
                <a:gd name="T42" fmla="*/ 1 w 265"/>
                <a:gd name="T43" fmla="*/ 283 h 837"/>
                <a:gd name="T44" fmla="*/ 4 w 265"/>
                <a:gd name="T45" fmla="*/ 337 h 837"/>
                <a:gd name="T46" fmla="*/ 10 w 265"/>
                <a:gd name="T47" fmla="*/ 394 h 837"/>
                <a:gd name="T48" fmla="*/ 18 w 265"/>
                <a:gd name="T49" fmla="*/ 452 h 837"/>
                <a:gd name="T50" fmla="*/ 27 w 265"/>
                <a:gd name="T51" fmla="*/ 505 h 837"/>
                <a:gd name="T52" fmla="*/ 36 w 265"/>
                <a:gd name="T53" fmla="*/ 554 h 837"/>
                <a:gd name="T54" fmla="*/ 45 w 265"/>
                <a:gd name="T55" fmla="*/ 595 h 837"/>
                <a:gd name="T56" fmla="*/ 52 w 265"/>
                <a:gd name="T57" fmla="*/ 632 h 837"/>
                <a:gd name="T58" fmla="*/ 56 w 265"/>
                <a:gd name="T59" fmla="*/ 670 h 837"/>
                <a:gd name="T60" fmla="*/ 59 w 265"/>
                <a:gd name="T61" fmla="*/ 703 h 837"/>
                <a:gd name="T62" fmla="*/ 64 w 265"/>
                <a:gd name="T63" fmla="*/ 733 h 837"/>
                <a:gd name="T64" fmla="*/ 73 w 265"/>
                <a:gd name="T65" fmla="*/ 755 h 837"/>
                <a:gd name="T66" fmla="*/ 84 w 265"/>
                <a:gd name="T67" fmla="*/ 779 h 837"/>
                <a:gd name="T68" fmla="*/ 96 w 265"/>
                <a:gd name="T69" fmla="*/ 808 h 837"/>
                <a:gd name="T70" fmla="*/ 106 w 265"/>
                <a:gd name="T71" fmla="*/ 829 h 837"/>
                <a:gd name="T72" fmla="*/ 133 w 265"/>
                <a:gd name="T73" fmla="*/ 837 h 837"/>
                <a:gd name="T74" fmla="*/ 181 w 265"/>
                <a:gd name="T75" fmla="*/ 831 h 837"/>
                <a:gd name="T76" fmla="*/ 225 w 265"/>
                <a:gd name="T77" fmla="*/ 813 h 837"/>
                <a:gd name="T78" fmla="*/ 252 w 265"/>
                <a:gd name="T79" fmla="*/ 796 h 837"/>
                <a:gd name="T80" fmla="*/ 261 w 265"/>
                <a:gd name="T81" fmla="*/ 761 h 837"/>
                <a:gd name="T82" fmla="*/ 265 w 265"/>
                <a:gd name="T83" fmla="*/ 704 h 837"/>
                <a:gd name="T84" fmla="*/ 261 w 265"/>
                <a:gd name="T85" fmla="*/ 653 h 837"/>
                <a:gd name="T86" fmla="*/ 250 w 265"/>
                <a:gd name="T87" fmla="*/ 609 h 837"/>
                <a:gd name="T88" fmla="*/ 237 w 265"/>
                <a:gd name="T89" fmla="*/ 574 h 837"/>
                <a:gd name="T90" fmla="*/ 225 w 265"/>
                <a:gd name="T91" fmla="*/ 548 h 837"/>
                <a:gd name="T92" fmla="*/ 217 w 265"/>
                <a:gd name="T93" fmla="*/ 534 h 837"/>
                <a:gd name="T94" fmla="*/ 215 w 265"/>
                <a:gd name="T95" fmla="*/ 532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5" h="837">
                  <a:moveTo>
                    <a:pt x="219" y="536"/>
                  </a:moveTo>
                  <a:lnTo>
                    <a:pt x="212" y="501"/>
                  </a:lnTo>
                  <a:lnTo>
                    <a:pt x="204" y="469"/>
                  </a:lnTo>
                  <a:lnTo>
                    <a:pt x="197" y="436"/>
                  </a:lnTo>
                  <a:lnTo>
                    <a:pt x="189" y="406"/>
                  </a:lnTo>
                  <a:lnTo>
                    <a:pt x="180" y="378"/>
                  </a:lnTo>
                  <a:lnTo>
                    <a:pt x="173" y="350"/>
                  </a:lnTo>
                  <a:lnTo>
                    <a:pt x="165" y="324"/>
                  </a:lnTo>
                  <a:lnTo>
                    <a:pt x="156" y="298"/>
                  </a:lnTo>
                  <a:lnTo>
                    <a:pt x="149" y="275"/>
                  </a:lnTo>
                  <a:lnTo>
                    <a:pt x="140" y="253"/>
                  </a:lnTo>
                  <a:lnTo>
                    <a:pt x="132" y="232"/>
                  </a:lnTo>
                  <a:lnTo>
                    <a:pt x="125" y="211"/>
                  </a:lnTo>
                  <a:lnTo>
                    <a:pt x="117" y="192"/>
                  </a:lnTo>
                  <a:lnTo>
                    <a:pt x="109" y="173"/>
                  </a:lnTo>
                  <a:lnTo>
                    <a:pt x="103" y="156"/>
                  </a:lnTo>
                  <a:lnTo>
                    <a:pt x="96" y="140"/>
                  </a:lnTo>
                  <a:lnTo>
                    <a:pt x="80" y="103"/>
                  </a:lnTo>
                  <a:lnTo>
                    <a:pt x="67" y="72"/>
                  </a:lnTo>
                  <a:lnTo>
                    <a:pt x="53" y="47"/>
                  </a:lnTo>
                  <a:lnTo>
                    <a:pt x="42" y="26"/>
                  </a:lnTo>
                  <a:lnTo>
                    <a:pt x="33" y="12"/>
                  </a:lnTo>
                  <a:lnTo>
                    <a:pt x="24" y="4"/>
                  </a:lnTo>
                  <a:lnTo>
                    <a:pt x="16" y="0"/>
                  </a:lnTo>
                  <a:lnTo>
                    <a:pt x="10" y="3"/>
                  </a:lnTo>
                  <a:lnTo>
                    <a:pt x="5" y="9"/>
                  </a:lnTo>
                  <a:lnTo>
                    <a:pt x="2" y="19"/>
                  </a:lnTo>
                  <a:lnTo>
                    <a:pt x="0" y="32"/>
                  </a:lnTo>
                  <a:lnTo>
                    <a:pt x="0" y="47"/>
                  </a:lnTo>
                  <a:lnTo>
                    <a:pt x="1" y="65"/>
                  </a:lnTo>
                  <a:lnTo>
                    <a:pt x="2" y="87"/>
                  </a:lnTo>
                  <a:lnTo>
                    <a:pt x="5" y="112"/>
                  </a:lnTo>
                  <a:lnTo>
                    <a:pt x="9" y="140"/>
                  </a:lnTo>
                  <a:lnTo>
                    <a:pt x="9" y="147"/>
                  </a:lnTo>
                  <a:lnTo>
                    <a:pt x="10" y="155"/>
                  </a:lnTo>
                  <a:lnTo>
                    <a:pt x="9" y="164"/>
                  </a:lnTo>
                  <a:lnTo>
                    <a:pt x="9" y="173"/>
                  </a:lnTo>
                  <a:lnTo>
                    <a:pt x="7" y="181"/>
                  </a:lnTo>
                  <a:lnTo>
                    <a:pt x="6" y="190"/>
                  </a:lnTo>
                  <a:lnTo>
                    <a:pt x="5" y="199"/>
                  </a:lnTo>
                  <a:lnTo>
                    <a:pt x="4" y="207"/>
                  </a:lnTo>
                  <a:lnTo>
                    <a:pt x="1" y="231"/>
                  </a:lnTo>
                  <a:lnTo>
                    <a:pt x="1" y="255"/>
                  </a:lnTo>
                  <a:lnTo>
                    <a:pt x="1" y="283"/>
                  </a:lnTo>
                  <a:lnTo>
                    <a:pt x="2" y="310"/>
                  </a:lnTo>
                  <a:lnTo>
                    <a:pt x="4" y="337"/>
                  </a:lnTo>
                  <a:lnTo>
                    <a:pt x="6" y="366"/>
                  </a:lnTo>
                  <a:lnTo>
                    <a:pt x="10" y="394"/>
                  </a:lnTo>
                  <a:lnTo>
                    <a:pt x="13" y="423"/>
                  </a:lnTo>
                  <a:lnTo>
                    <a:pt x="18" y="452"/>
                  </a:lnTo>
                  <a:lnTo>
                    <a:pt x="22" y="479"/>
                  </a:lnTo>
                  <a:lnTo>
                    <a:pt x="27" y="505"/>
                  </a:lnTo>
                  <a:lnTo>
                    <a:pt x="31" y="530"/>
                  </a:lnTo>
                  <a:lnTo>
                    <a:pt x="36" y="554"/>
                  </a:lnTo>
                  <a:lnTo>
                    <a:pt x="41" y="575"/>
                  </a:lnTo>
                  <a:lnTo>
                    <a:pt x="45" y="595"/>
                  </a:lnTo>
                  <a:lnTo>
                    <a:pt x="50" y="612"/>
                  </a:lnTo>
                  <a:lnTo>
                    <a:pt x="52" y="632"/>
                  </a:lnTo>
                  <a:lnTo>
                    <a:pt x="54" y="652"/>
                  </a:lnTo>
                  <a:lnTo>
                    <a:pt x="56" y="670"/>
                  </a:lnTo>
                  <a:lnTo>
                    <a:pt x="57" y="687"/>
                  </a:lnTo>
                  <a:lnTo>
                    <a:pt x="59" y="703"/>
                  </a:lnTo>
                  <a:lnTo>
                    <a:pt x="62" y="718"/>
                  </a:lnTo>
                  <a:lnTo>
                    <a:pt x="64" y="733"/>
                  </a:lnTo>
                  <a:lnTo>
                    <a:pt x="68" y="746"/>
                  </a:lnTo>
                  <a:lnTo>
                    <a:pt x="73" y="755"/>
                  </a:lnTo>
                  <a:lnTo>
                    <a:pt x="77" y="766"/>
                  </a:lnTo>
                  <a:lnTo>
                    <a:pt x="84" y="779"/>
                  </a:lnTo>
                  <a:lnTo>
                    <a:pt x="90" y="794"/>
                  </a:lnTo>
                  <a:lnTo>
                    <a:pt x="96" y="808"/>
                  </a:lnTo>
                  <a:lnTo>
                    <a:pt x="100" y="820"/>
                  </a:lnTo>
                  <a:lnTo>
                    <a:pt x="106" y="829"/>
                  </a:lnTo>
                  <a:lnTo>
                    <a:pt x="111" y="833"/>
                  </a:lnTo>
                  <a:lnTo>
                    <a:pt x="133" y="837"/>
                  </a:lnTo>
                  <a:lnTo>
                    <a:pt x="157" y="837"/>
                  </a:lnTo>
                  <a:lnTo>
                    <a:pt x="181" y="831"/>
                  </a:lnTo>
                  <a:lnTo>
                    <a:pt x="204" y="822"/>
                  </a:lnTo>
                  <a:lnTo>
                    <a:pt x="225" y="813"/>
                  </a:lnTo>
                  <a:lnTo>
                    <a:pt x="241" y="804"/>
                  </a:lnTo>
                  <a:lnTo>
                    <a:pt x="252" y="796"/>
                  </a:lnTo>
                  <a:lnTo>
                    <a:pt x="254" y="792"/>
                  </a:lnTo>
                  <a:lnTo>
                    <a:pt x="261" y="761"/>
                  </a:lnTo>
                  <a:lnTo>
                    <a:pt x="265" y="733"/>
                  </a:lnTo>
                  <a:lnTo>
                    <a:pt x="265" y="704"/>
                  </a:lnTo>
                  <a:lnTo>
                    <a:pt x="264" y="678"/>
                  </a:lnTo>
                  <a:lnTo>
                    <a:pt x="261" y="653"/>
                  </a:lnTo>
                  <a:lnTo>
                    <a:pt x="257" y="630"/>
                  </a:lnTo>
                  <a:lnTo>
                    <a:pt x="250" y="609"/>
                  </a:lnTo>
                  <a:lnTo>
                    <a:pt x="244" y="590"/>
                  </a:lnTo>
                  <a:lnTo>
                    <a:pt x="237" y="574"/>
                  </a:lnTo>
                  <a:lnTo>
                    <a:pt x="231" y="560"/>
                  </a:lnTo>
                  <a:lnTo>
                    <a:pt x="225" y="548"/>
                  </a:lnTo>
                  <a:lnTo>
                    <a:pt x="220" y="540"/>
                  </a:lnTo>
                  <a:lnTo>
                    <a:pt x="217" y="534"/>
                  </a:lnTo>
                  <a:lnTo>
                    <a:pt x="215" y="531"/>
                  </a:lnTo>
                  <a:lnTo>
                    <a:pt x="215" y="532"/>
                  </a:lnTo>
                  <a:lnTo>
                    <a:pt x="219" y="536"/>
                  </a:lnTo>
                  <a:close/>
                </a:path>
              </a:pathLst>
            </a:custGeom>
            <a:solidFill>
              <a:srgbClr val="FF9966">
                <a:alpha val="57001"/>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60558" name="Freeform 142"/>
            <p:cNvSpPr>
              <a:spLocks noChangeAspect="1"/>
            </p:cNvSpPr>
            <p:nvPr/>
          </p:nvSpPr>
          <p:spPr bwMode="auto">
            <a:xfrm>
              <a:off x="4259" y="2571"/>
              <a:ext cx="148" cy="461"/>
            </a:xfrm>
            <a:custGeom>
              <a:avLst/>
              <a:gdLst>
                <a:gd name="T0" fmla="*/ 219 w 265"/>
                <a:gd name="T1" fmla="*/ 536 h 837"/>
                <a:gd name="T2" fmla="*/ 204 w 265"/>
                <a:gd name="T3" fmla="*/ 469 h 837"/>
                <a:gd name="T4" fmla="*/ 189 w 265"/>
                <a:gd name="T5" fmla="*/ 406 h 837"/>
                <a:gd name="T6" fmla="*/ 173 w 265"/>
                <a:gd name="T7" fmla="*/ 350 h 837"/>
                <a:gd name="T8" fmla="*/ 156 w 265"/>
                <a:gd name="T9" fmla="*/ 298 h 837"/>
                <a:gd name="T10" fmla="*/ 140 w 265"/>
                <a:gd name="T11" fmla="*/ 253 h 837"/>
                <a:gd name="T12" fmla="*/ 125 w 265"/>
                <a:gd name="T13" fmla="*/ 211 h 837"/>
                <a:gd name="T14" fmla="*/ 109 w 265"/>
                <a:gd name="T15" fmla="*/ 173 h 837"/>
                <a:gd name="T16" fmla="*/ 96 w 265"/>
                <a:gd name="T17" fmla="*/ 140 h 837"/>
                <a:gd name="T18" fmla="*/ 80 w 265"/>
                <a:gd name="T19" fmla="*/ 103 h 837"/>
                <a:gd name="T20" fmla="*/ 53 w 265"/>
                <a:gd name="T21" fmla="*/ 47 h 837"/>
                <a:gd name="T22" fmla="*/ 33 w 265"/>
                <a:gd name="T23" fmla="*/ 12 h 837"/>
                <a:gd name="T24" fmla="*/ 16 w 265"/>
                <a:gd name="T25" fmla="*/ 0 h 837"/>
                <a:gd name="T26" fmla="*/ 10 w 265"/>
                <a:gd name="T27" fmla="*/ 3 h 837"/>
                <a:gd name="T28" fmla="*/ 2 w 265"/>
                <a:gd name="T29" fmla="*/ 19 h 837"/>
                <a:gd name="T30" fmla="*/ 0 w 265"/>
                <a:gd name="T31" fmla="*/ 47 h 837"/>
                <a:gd name="T32" fmla="*/ 2 w 265"/>
                <a:gd name="T33" fmla="*/ 87 h 837"/>
                <a:gd name="T34" fmla="*/ 9 w 265"/>
                <a:gd name="T35" fmla="*/ 140 h 837"/>
                <a:gd name="T36" fmla="*/ 9 w 265"/>
                <a:gd name="T37" fmla="*/ 147 h 837"/>
                <a:gd name="T38" fmla="*/ 9 w 265"/>
                <a:gd name="T39" fmla="*/ 164 h 837"/>
                <a:gd name="T40" fmla="*/ 7 w 265"/>
                <a:gd name="T41" fmla="*/ 181 h 837"/>
                <a:gd name="T42" fmla="*/ 5 w 265"/>
                <a:gd name="T43" fmla="*/ 199 h 837"/>
                <a:gd name="T44" fmla="*/ 4 w 265"/>
                <a:gd name="T45" fmla="*/ 207 h 837"/>
                <a:gd name="T46" fmla="*/ 1 w 265"/>
                <a:gd name="T47" fmla="*/ 255 h 837"/>
                <a:gd name="T48" fmla="*/ 2 w 265"/>
                <a:gd name="T49" fmla="*/ 310 h 837"/>
                <a:gd name="T50" fmla="*/ 6 w 265"/>
                <a:gd name="T51" fmla="*/ 366 h 837"/>
                <a:gd name="T52" fmla="*/ 13 w 265"/>
                <a:gd name="T53" fmla="*/ 423 h 837"/>
                <a:gd name="T54" fmla="*/ 22 w 265"/>
                <a:gd name="T55" fmla="*/ 479 h 837"/>
                <a:gd name="T56" fmla="*/ 31 w 265"/>
                <a:gd name="T57" fmla="*/ 530 h 837"/>
                <a:gd name="T58" fmla="*/ 41 w 265"/>
                <a:gd name="T59" fmla="*/ 575 h 837"/>
                <a:gd name="T60" fmla="*/ 50 w 265"/>
                <a:gd name="T61" fmla="*/ 612 h 837"/>
                <a:gd name="T62" fmla="*/ 52 w 265"/>
                <a:gd name="T63" fmla="*/ 632 h 837"/>
                <a:gd name="T64" fmla="*/ 56 w 265"/>
                <a:gd name="T65" fmla="*/ 670 h 837"/>
                <a:gd name="T66" fmla="*/ 59 w 265"/>
                <a:gd name="T67" fmla="*/ 703 h 837"/>
                <a:gd name="T68" fmla="*/ 64 w 265"/>
                <a:gd name="T69" fmla="*/ 733 h 837"/>
                <a:gd name="T70" fmla="*/ 68 w 265"/>
                <a:gd name="T71" fmla="*/ 746 h 837"/>
                <a:gd name="T72" fmla="*/ 77 w 265"/>
                <a:gd name="T73" fmla="*/ 766 h 837"/>
                <a:gd name="T74" fmla="*/ 90 w 265"/>
                <a:gd name="T75" fmla="*/ 794 h 837"/>
                <a:gd name="T76" fmla="*/ 100 w 265"/>
                <a:gd name="T77" fmla="*/ 820 h 837"/>
                <a:gd name="T78" fmla="*/ 111 w 265"/>
                <a:gd name="T79" fmla="*/ 833 h 837"/>
                <a:gd name="T80" fmla="*/ 133 w 265"/>
                <a:gd name="T81" fmla="*/ 837 h 837"/>
                <a:gd name="T82" fmla="*/ 181 w 265"/>
                <a:gd name="T83" fmla="*/ 831 h 837"/>
                <a:gd name="T84" fmla="*/ 225 w 265"/>
                <a:gd name="T85" fmla="*/ 813 h 837"/>
                <a:gd name="T86" fmla="*/ 252 w 265"/>
                <a:gd name="T87" fmla="*/ 796 h 837"/>
                <a:gd name="T88" fmla="*/ 254 w 265"/>
                <a:gd name="T89" fmla="*/ 792 h 837"/>
                <a:gd name="T90" fmla="*/ 265 w 265"/>
                <a:gd name="T91" fmla="*/ 733 h 837"/>
                <a:gd name="T92" fmla="*/ 264 w 265"/>
                <a:gd name="T93" fmla="*/ 678 h 837"/>
                <a:gd name="T94" fmla="*/ 257 w 265"/>
                <a:gd name="T95" fmla="*/ 630 h 837"/>
                <a:gd name="T96" fmla="*/ 244 w 265"/>
                <a:gd name="T97" fmla="*/ 590 h 837"/>
                <a:gd name="T98" fmla="*/ 231 w 265"/>
                <a:gd name="T99" fmla="*/ 560 h 837"/>
                <a:gd name="T100" fmla="*/ 220 w 265"/>
                <a:gd name="T101" fmla="*/ 540 h 837"/>
                <a:gd name="T102" fmla="*/ 215 w 265"/>
                <a:gd name="T103" fmla="*/ 531 h 837"/>
                <a:gd name="T104" fmla="*/ 219 w 265"/>
                <a:gd name="T105" fmla="*/ 53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5" h="837">
                  <a:moveTo>
                    <a:pt x="219" y="536"/>
                  </a:moveTo>
                  <a:lnTo>
                    <a:pt x="219" y="536"/>
                  </a:lnTo>
                  <a:lnTo>
                    <a:pt x="212" y="501"/>
                  </a:lnTo>
                  <a:lnTo>
                    <a:pt x="204" y="469"/>
                  </a:lnTo>
                  <a:lnTo>
                    <a:pt x="197" y="436"/>
                  </a:lnTo>
                  <a:lnTo>
                    <a:pt x="189" y="406"/>
                  </a:lnTo>
                  <a:lnTo>
                    <a:pt x="180" y="378"/>
                  </a:lnTo>
                  <a:lnTo>
                    <a:pt x="173" y="350"/>
                  </a:lnTo>
                  <a:lnTo>
                    <a:pt x="165" y="324"/>
                  </a:lnTo>
                  <a:lnTo>
                    <a:pt x="156" y="298"/>
                  </a:lnTo>
                  <a:lnTo>
                    <a:pt x="149" y="275"/>
                  </a:lnTo>
                  <a:lnTo>
                    <a:pt x="140" y="253"/>
                  </a:lnTo>
                  <a:lnTo>
                    <a:pt x="132" y="232"/>
                  </a:lnTo>
                  <a:lnTo>
                    <a:pt x="125" y="211"/>
                  </a:lnTo>
                  <a:lnTo>
                    <a:pt x="117" y="192"/>
                  </a:lnTo>
                  <a:lnTo>
                    <a:pt x="109" y="173"/>
                  </a:lnTo>
                  <a:lnTo>
                    <a:pt x="103" y="156"/>
                  </a:lnTo>
                  <a:lnTo>
                    <a:pt x="96" y="140"/>
                  </a:lnTo>
                  <a:lnTo>
                    <a:pt x="96" y="140"/>
                  </a:lnTo>
                  <a:lnTo>
                    <a:pt x="80" y="103"/>
                  </a:lnTo>
                  <a:lnTo>
                    <a:pt x="67" y="72"/>
                  </a:lnTo>
                  <a:lnTo>
                    <a:pt x="53" y="47"/>
                  </a:lnTo>
                  <a:lnTo>
                    <a:pt x="42" y="26"/>
                  </a:lnTo>
                  <a:lnTo>
                    <a:pt x="33" y="12"/>
                  </a:lnTo>
                  <a:lnTo>
                    <a:pt x="24" y="4"/>
                  </a:lnTo>
                  <a:lnTo>
                    <a:pt x="16" y="0"/>
                  </a:lnTo>
                  <a:lnTo>
                    <a:pt x="10" y="3"/>
                  </a:lnTo>
                  <a:lnTo>
                    <a:pt x="10" y="3"/>
                  </a:lnTo>
                  <a:lnTo>
                    <a:pt x="5" y="9"/>
                  </a:lnTo>
                  <a:lnTo>
                    <a:pt x="2" y="19"/>
                  </a:lnTo>
                  <a:lnTo>
                    <a:pt x="0" y="32"/>
                  </a:lnTo>
                  <a:lnTo>
                    <a:pt x="0" y="47"/>
                  </a:lnTo>
                  <a:lnTo>
                    <a:pt x="1" y="65"/>
                  </a:lnTo>
                  <a:lnTo>
                    <a:pt x="2" y="87"/>
                  </a:lnTo>
                  <a:lnTo>
                    <a:pt x="5" y="112"/>
                  </a:lnTo>
                  <a:lnTo>
                    <a:pt x="9" y="140"/>
                  </a:lnTo>
                  <a:lnTo>
                    <a:pt x="9" y="140"/>
                  </a:lnTo>
                  <a:lnTo>
                    <a:pt x="9" y="147"/>
                  </a:lnTo>
                  <a:lnTo>
                    <a:pt x="10" y="155"/>
                  </a:lnTo>
                  <a:lnTo>
                    <a:pt x="9" y="164"/>
                  </a:lnTo>
                  <a:lnTo>
                    <a:pt x="9" y="173"/>
                  </a:lnTo>
                  <a:lnTo>
                    <a:pt x="7" y="181"/>
                  </a:lnTo>
                  <a:lnTo>
                    <a:pt x="6" y="190"/>
                  </a:lnTo>
                  <a:lnTo>
                    <a:pt x="5" y="199"/>
                  </a:lnTo>
                  <a:lnTo>
                    <a:pt x="4" y="207"/>
                  </a:lnTo>
                  <a:lnTo>
                    <a:pt x="4" y="207"/>
                  </a:lnTo>
                  <a:lnTo>
                    <a:pt x="1" y="231"/>
                  </a:lnTo>
                  <a:lnTo>
                    <a:pt x="1" y="255"/>
                  </a:lnTo>
                  <a:lnTo>
                    <a:pt x="1" y="283"/>
                  </a:lnTo>
                  <a:lnTo>
                    <a:pt x="2" y="310"/>
                  </a:lnTo>
                  <a:lnTo>
                    <a:pt x="4" y="337"/>
                  </a:lnTo>
                  <a:lnTo>
                    <a:pt x="6" y="366"/>
                  </a:lnTo>
                  <a:lnTo>
                    <a:pt x="10" y="394"/>
                  </a:lnTo>
                  <a:lnTo>
                    <a:pt x="13" y="423"/>
                  </a:lnTo>
                  <a:lnTo>
                    <a:pt x="18" y="452"/>
                  </a:lnTo>
                  <a:lnTo>
                    <a:pt x="22" y="479"/>
                  </a:lnTo>
                  <a:lnTo>
                    <a:pt x="27" y="505"/>
                  </a:lnTo>
                  <a:lnTo>
                    <a:pt x="31" y="530"/>
                  </a:lnTo>
                  <a:lnTo>
                    <a:pt x="36" y="554"/>
                  </a:lnTo>
                  <a:lnTo>
                    <a:pt x="41" y="575"/>
                  </a:lnTo>
                  <a:lnTo>
                    <a:pt x="45" y="595"/>
                  </a:lnTo>
                  <a:lnTo>
                    <a:pt x="50" y="612"/>
                  </a:lnTo>
                  <a:lnTo>
                    <a:pt x="50" y="612"/>
                  </a:lnTo>
                  <a:lnTo>
                    <a:pt x="52" y="632"/>
                  </a:lnTo>
                  <a:lnTo>
                    <a:pt x="54" y="652"/>
                  </a:lnTo>
                  <a:lnTo>
                    <a:pt x="56" y="670"/>
                  </a:lnTo>
                  <a:lnTo>
                    <a:pt x="57" y="687"/>
                  </a:lnTo>
                  <a:lnTo>
                    <a:pt x="59" y="703"/>
                  </a:lnTo>
                  <a:lnTo>
                    <a:pt x="62" y="718"/>
                  </a:lnTo>
                  <a:lnTo>
                    <a:pt x="64" y="733"/>
                  </a:lnTo>
                  <a:lnTo>
                    <a:pt x="68" y="746"/>
                  </a:lnTo>
                  <a:lnTo>
                    <a:pt x="68" y="746"/>
                  </a:lnTo>
                  <a:lnTo>
                    <a:pt x="73" y="755"/>
                  </a:lnTo>
                  <a:lnTo>
                    <a:pt x="77" y="766"/>
                  </a:lnTo>
                  <a:lnTo>
                    <a:pt x="84" y="779"/>
                  </a:lnTo>
                  <a:lnTo>
                    <a:pt x="90" y="794"/>
                  </a:lnTo>
                  <a:lnTo>
                    <a:pt x="96" y="808"/>
                  </a:lnTo>
                  <a:lnTo>
                    <a:pt x="100" y="820"/>
                  </a:lnTo>
                  <a:lnTo>
                    <a:pt x="106" y="829"/>
                  </a:lnTo>
                  <a:lnTo>
                    <a:pt x="111" y="833"/>
                  </a:lnTo>
                  <a:lnTo>
                    <a:pt x="111" y="833"/>
                  </a:lnTo>
                  <a:lnTo>
                    <a:pt x="133" y="837"/>
                  </a:lnTo>
                  <a:lnTo>
                    <a:pt x="157" y="837"/>
                  </a:lnTo>
                  <a:lnTo>
                    <a:pt x="181" y="831"/>
                  </a:lnTo>
                  <a:lnTo>
                    <a:pt x="204" y="822"/>
                  </a:lnTo>
                  <a:lnTo>
                    <a:pt x="225" y="813"/>
                  </a:lnTo>
                  <a:lnTo>
                    <a:pt x="241" y="804"/>
                  </a:lnTo>
                  <a:lnTo>
                    <a:pt x="252" y="796"/>
                  </a:lnTo>
                  <a:lnTo>
                    <a:pt x="254" y="792"/>
                  </a:lnTo>
                  <a:lnTo>
                    <a:pt x="254" y="792"/>
                  </a:lnTo>
                  <a:lnTo>
                    <a:pt x="261" y="761"/>
                  </a:lnTo>
                  <a:lnTo>
                    <a:pt x="265" y="733"/>
                  </a:lnTo>
                  <a:lnTo>
                    <a:pt x="265" y="704"/>
                  </a:lnTo>
                  <a:lnTo>
                    <a:pt x="264" y="678"/>
                  </a:lnTo>
                  <a:lnTo>
                    <a:pt x="261" y="653"/>
                  </a:lnTo>
                  <a:lnTo>
                    <a:pt x="257" y="630"/>
                  </a:lnTo>
                  <a:lnTo>
                    <a:pt x="250" y="609"/>
                  </a:lnTo>
                  <a:lnTo>
                    <a:pt x="244" y="590"/>
                  </a:lnTo>
                  <a:lnTo>
                    <a:pt x="237" y="574"/>
                  </a:lnTo>
                  <a:lnTo>
                    <a:pt x="231" y="560"/>
                  </a:lnTo>
                  <a:lnTo>
                    <a:pt x="225" y="548"/>
                  </a:lnTo>
                  <a:lnTo>
                    <a:pt x="220" y="540"/>
                  </a:lnTo>
                  <a:lnTo>
                    <a:pt x="217" y="534"/>
                  </a:lnTo>
                  <a:lnTo>
                    <a:pt x="215" y="531"/>
                  </a:lnTo>
                  <a:lnTo>
                    <a:pt x="215" y="532"/>
                  </a:lnTo>
                  <a:lnTo>
                    <a:pt x="219" y="536"/>
                  </a:lnTo>
                </a:path>
              </a:pathLst>
            </a:custGeom>
            <a:noFill/>
            <a:ln w="0">
              <a:solidFill>
                <a:srgbClr val="000000"/>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59" name="Freeform 143"/>
            <p:cNvSpPr>
              <a:spLocks noChangeAspect="1"/>
            </p:cNvSpPr>
            <p:nvPr/>
          </p:nvSpPr>
          <p:spPr bwMode="auto">
            <a:xfrm>
              <a:off x="4289" y="2853"/>
              <a:ext cx="94" cy="69"/>
            </a:xfrm>
            <a:custGeom>
              <a:avLst/>
              <a:gdLst>
                <a:gd name="T0" fmla="*/ 0 w 172"/>
                <a:gd name="T1" fmla="*/ 127 h 127"/>
                <a:gd name="T2" fmla="*/ 0 w 172"/>
                <a:gd name="T3" fmla="*/ 127 h 127"/>
                <a:gd name="T4" fmla="*/ 7 w 172"/>
                <a:gd name="T5" fmla="*/ 122 h 127"/>
                <a:gd name="T6" fmla="*/ 14 w 172"/>
                <a:gd name="T7" fmla="*/ 116 h 127"/>
                <a:gd name="T8" fmla="*/ 22 w 172"/>
                <a:gd name="T9" fmla="*/ 109 h 127"/>
                <a:gd name="T10" fmla="*/ 29 w 172"/>
                <a:gd name="T11" fmla="*/ 101 h 127"/>
                <a:gd name="T12" fmla="*/ 35 w 172"/>
                <a:gd name="T13" fmla="*/ 92 h 127"/>
                <a:gd name="T14" fmla="*/ 41 w 172"/>
                <a:gd name="T15" fmla="*/ 82 h 127"/>
                <a:gd name="T16" fmla="*/ 48 w 172"/>
                <a:gd name="T17" fmla="*/ 71 h 127"/>
                <a:gd name="T18" fmla="*/ 54 w 172"/>
                <a:gd name="T19" fmla="*/ 60 h 127"/>
                <a:gd name="T20" fmla="*/ 54 w 172"/>
                <a:gd name="T21" fmla="*/ 60 h 127"/>
                <a:gd name="T22" fmla="*/ 58 w 172"/>
                <a:gd name="T23" fmla="*/ 53 h 127"/>
                <a:gd name="T24" fmla="*/ 62 w 172"/>
                <a:gd name="T25" fmla="*/ 47 h 127"/>
                <a:gd name="T26" fmla="*/ 66 w 172"/>
                <a:gd name="T27" fmla="*/ 40 h 127"/>
                <a:gd name="T28" fmla="*/ 71 w 172"/>
                <a:gd name="T29" fmla="*/ 34 h 127"/>
                <a:gd name="T30" fmla="*/ 76 w 172"/>
                <a:gd name="T31" fmla="*/ 27 h 127"/>
                <a:gd name="T32" fmla="*/ 81 w 172"/>
                <a:gd name="T33" fmla="*/ 21 h 127"/>
                <a:gd name="T34" fmla="*/ 87 w 172"/>
                <a:gd name="T35" fmla="*/ 15 h 127"/>
                <a:gd name="T36" fmla="*/ 92 w 172"/>
                <a:gd name="T37" fmla="*/ 9 h 127"/>
                <a:gd name="T38" fmla="*/ 92 w 172"/>
                <a:gd name="T39" fmla="*/ 9 h 127"/>
                <a:gd name="T40" fmla="*/ 99 w 172"/>
                <a:gd name="T41" fmla="*/ 4 h 127"/>
                <a:gd name="T42" fmla="*/ 108 w 172"/>
                <a:gd name="T43" fmla="*/ 0 h 127"/>
                <a:gd name="T44" fmla="*/ 117 w 172"/>
                <a:gd name="T45" fmla="*/ 0 h 127"/>
                <a:gd name="T46" fmla="*/ 127 w 172"/>
                <a:gd name="T47" fmla="*/ 1 h 127"/>
                <a:gd name="T48" fmla="*/ 138 w 172"/>
                <a:gd name="T49" fmla="*/ 5 h 127"/>
                <a:gd name="T50" fmla="*/ 149 w 172"/>
                <a:gd name="T51" fmla="*/ 10 h 127"/>
                <a:gd name="T52" fmla="*/ 161 w 172"/>
                <a:gd name="T53" fmla="*/ 18 h 127"/>
                <a:gd name="T54" fmla="*/ 172 w 172"/>
                <a:gd name="T55" fmla="*/ 2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 h="127">
                  <a:moveTo>
                    <a:pt x="0" y="127"/>
                  </a:moveTo>
                  <a:lnTo>
                    <a:pt x="0" y="127"/>
                  </a:lnTo>
                  <a:lnTo>
                    <a:pt x="7" y="122"/>
                  </a:lnTo>
                  <a:lnTo>
                    <a:pt x="14" y="116"/>
                  </a:lnTo>
                  <a:lnTo>
                    <a:pt x="22" y="109"/>
                  </a:lnTo>
                  <a:lnTo>
                    <a:pt x="29" y="101"/>
                  </a:lnTo>
                  <a:lnTo>
                    <a:pt x="35" y="92"/>
                  </a:lnTo>
                  <a:lnTo>
                    <a:pt x="41" y="82"/>
                  </a:lnTo>
                  <a:lnTo>
                    <a:pt x="48" y="71"/>
                  </a:lnTo>
                  <a:lnTo>
                    <a:pt x="54" y="60"/>
                  </a:lnTo>
                  <a:lnTo>
                    <a:pt x="54" y="60"/>
                  </a:lnTo>
                  <a:lnTo>
                    <a:pt x="58" y="53"/>
                  </a:lnTo>
                  <a:lnTo>
                    <a:pt x="62" y="47"/>
                  </a:lnTo>
                  <a:lnTo>
                    <a:pt x="66" y="40"/>
                  </a:lnTo>
                  <a:lnTo>
                    <a:pt x="71" y="34"/>
                  </a:lnTo>
                  <a:lnTo>
                    <a:pt x="76" y="27"/>
                  </a:lnTo>
                  <a:lnTo>
                    <a:pt x="81" y="21"/>
                  </a:lnTo>
                  <a:lnTo>
                    <a:pt x="87" y="15"/>
                  </a:lnTo>
                  <a:lnTo>
                    <a:pt x="92" y="9"/>
                  </a:lnTo>
                  <a:lnTo>
                    <a:pt x="92" y="9"/>
                  </a:lnTo>
                  <a:lnTo>
                    <a:pt x="99" y="4"/>
                  </a:lnTo>
                  <a:lnTo>
                    <a:pt x="108" y="0"/>
                  </a:lnTo>
                  <a:lnTo>
                    <a:pt x="117" y="0"/>
                  </a:lnTo>
                  <a:lnTo>
                    <a:pt x="127" y="1"/>
                  </a:lnTo>
                  <a:lnTo>
                    <a:pt x="138" y="5"/>
                  </a:lnTo>
                  <a:lnTo>
                    <a:pt x="149" y="10"/>
                  </a:lnTo>
                  <a:lnTo>
                    <a:pt x="161" y="18"/>
                  </a:lnTo>
                  <a:lnTo>
                    <a:pt x="172" y="28"/>
                  </a:lnTo>
                </a:path>
              </a:pathLst>
            </a:custGeom>
            <a:noFill/>
            <a:ln w="0">
              <a:solidFill>
                <a:srgbClr val="000000"/>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60" name="Freeform 144"/>
            <p:cNvSpPr>
              <a:spLocks noChangeAspect="1"/>
            </p:cNvSpPr>
            <p:nvPr/>
          </p:nvSpPr>
          <p:spPr bwMode="auto">
            <a:xfrm>
              <a:off x="4133" y="2527"/>
              <a:ext cx="173" cy="541"/>
            </a:xfrm>
            <a:custGeom>
              <a:avLst/>
              <a:gdLst>
                <a:gd name="T0" fmla="*/ 227 w 310"/>
                <a:gd name="T1" fmla="*/ 631 h 985"/>
                <a:gd name="T2" fmla="*/ 248 w 310"/>
                <a:gd name="T3" fmla="*/ 658 h 985"/>
                <a:gd name="T4" fmla="*/ 268 w 310"/>
                <a:gd name="T5" fmla="*/ 697 h 985"/>
                <a:gd name="T6" fmla="*/ 287 w 310"/>
                <a:gd name="T7" fmla="*/ 744 h 985"/>
                <a:gd name="T8" fmla="*/ 300 w 310"/>
                <a:gd name="T9" fmla="*/ 791 h 985"/>
                <a:gd name="T10" fmla="*/ 308 w 310"/>
                <a:gd name="T11" fmla="*/ 835 h 985"/>
                <a:gd name="T12" fmla="*/ 308 w 310"/>
                <a:gd name="T13" fmla="*/ 873 h 985"/>
                <a:gd name="T14" fmla="*/ 299 w 310"/>
                <a:gd name="T15" fmla="*/ 898 h 985"/>
                <a:gd name="T16" fmla="*/ 277 w 310"/>
                <a:gd name="T17" fmla="*/ 925 h 985"/>
                <a:gd name="T18" fmla="*/ 254 w 310"/>
                <a:gd name="T19" fmla="*/ 951 h 985"/>
                <a:gd name="T20" fmla="*/ 232 w 310"/>
                <a:gd name="T21" fmla="*/ 964 h 985"/>
                <a:gd name="T22" fmla="*/ 213 w 310"/>
                <a:gd name="T23" fmla="*/ 974 h 985"/>
                <a:gd name="T24" fmla="*/ 193 w 310"/>
                <a:gd name="T25" fmla="*/ 985 h 985"/>
                <a:gd name="T26" fmla="*/ 161 w 310"/>
                <a:gd name="T27" fmla="*/ 973 h 985"/>
                <a:gd name="T28" fmla="*/ 118 w 310"/>
                <a:gd name="T29" fmla="*/ 939 h 985"/>
                <a:gd name="T30" fmla="*/ 72 w 310"/>
                <a:gd name="T31" fmla="*/ 892 h 985"/>
                <a:gd name="T32" fmla="*/ 45 w 310"/>
                <a:gd name="T33" fmla="*/ 845 h 985"/>
                <a:gd name="T34" fmla="*/ 43 w 310"/>
                <a:gd name="T35" fmla="*/ 790 h 985"/>
                <a:gd name="T36" fmla="*/ 48 w 310"/>
                <a:gd name="T37" fmla="*/ 731 h 985"/>
                <a:gd name="T38" fmla="*/ 52 w 310"/>
                <a:gd name="T39" fmla="*/ 683 h 985"/>
                <a:gd name="T40" fmla="*/ 45 w 310"/>
                <a:gd name="T41" fmla="*/ 641 h 985"/>
                <a:gd name="T42" fmla="*/ 36 w 310"/>
                <a:gd name="T43" fmla="*/ 587 h 985"/>
                <a:gd name="T44" fmla="*/ 26 w 310"/>
                <a:gd name="T45" fmla="*/ 529 h 985"/>
                <a:gd name="T46" fmla="*/ 18 w 310"/>
                <a:gd name="T47" fmla="*/ 474 h 985"/>
                <a:gd name="T48" fmla="*/ 9 w 310"/>
                <a:gd name="T49" fmla="*/ 419 h 985"/>
                <a:gd name="T50" fmla="*/ 3 w 310"/>
                <a:gd name="T51" fmla="*/ 367 h 985"/>
                <a:gd name="T52" fmla="*/ 0 w 310"/>
                <a:gd name="T53" fmla="*/ 320 h 985"/>
                <a:gd name="T54" fmla="*/ 0 w 310"/>
                <a:gd name="T55" fmla="*/ 278 h 985"/>
                <a:gd name="T56" fmla="*/ 2 w 310"/>
                <a:gd name="T57" fmla="*/ 242 h 985"/>
                <a:gd name="T58" fmla="*/ 5 w 310"/>
                <a:gd name="T59" fmla="*/ 204 h 985"/>
                <a:gd name="T60" fmla="*/ 5 w 310"/>
                <a:gd name="T61" fmla="*/ 168 h 985"/>
                <a:gd name="T62" fmla="*/ 3 w 310"/>
                <a:gd name="T63" fmla="*/ 135 h 985"/>
                <a:gd name="T64" fmla="*/ 1 w 310"/>
                <a:gd name="T65" fmla="*/ 104 h 985"/>
                <a:gd name="T66" fmla="*/ 2 w 310"/>
                <a:gd name="T67" fmla="*/ 72 h 985"/>
                <a:gd name="T68" fmla="*/ 5 w 310"/>
                <a:gd name="T69" fmla="*/ 47 h 985"/>
                <a:gd name="T70" fmla="*/ 8 w 310"/>
                <a:gd name="T71" fmla="*/ 29 h 985"/>
                <a:gd name="T72" fmla="*/ 14 w 310"/>
                <a:gd name="T73" fmla="*/ 11 h 985"/>
                <a:gd name="T74" fmla="*/ 25 w 310"/>
                <a:gd name="T75" fmla="*/ 0 h 985"/>
                <a:gd name="T76" fmla="*/ 37 w 310"/>
                <a:gd name="T77" fmla="*/ 11 h 985"/>
                <a:gd name="T78" fmla="*/ 53 w 310"/>
                <a:gd name="T79" fmla="*/ 40 h 985"/>
                <a:gd name="T80" fmla="*/ 72 w 310"/>
                <a:gd name="T81" fmla="*/ 87 h 985"/>
                <a:gd name="T82" fmla="*/ 94 w 310"/>
                <a:gd name="T83" fmla="*/ 151 h 985"/>
                <a:gd name="T84" fmla="*/ 118 w 310"/>
                <a:gd name="T85" fmla="*/ 230 h 985"/>
                <a:gd name="T86" fmla="*/ 146 w 310"/>
                <a:gd name="T87" fmla="*/ 325 h 985"/>
                <a:gd name="T88" fmla="*/ 166 w 310"/>
                <a:gd name="T89" fmla="*/ 392 h 985"/>
                <a:gd name="T90" fmla="*/ 174 w 310"/>
                <a:gd name="T91" fmla="*/ 419 h 985"/>
                <a:gd name="T92" fmla="*/ 181 w 310"/>
                <a:gd name="T93" fmla="*/ 448 h 985"/>
                <a:gd name="T94" fmla="*/ 190 w 310"/>
                <a:gd name="T95" fmla="*/ 477 h 985"/>
                <a:gd name="T96" fmla="*/ 198 w 310"/>
                <a:gd name="T97" fmla="*/ 509 h 985"/>
                <a:gd name="T98" fmla="*/ 204 w 310"/>
                <a:gd name="T99" fmla="*/ 541 h 985"/>
                <a:gd name="T100" fmla="*/ 212 w 310"/>
                <a:gd name="T101" fmla="*/ 574 h 985"/>
                <a:gd name="T102" fmla="*/ 216 w 310"/>
                <a:gd name="T103" fmla="*/ 606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0" h="985">
                  <a:moveTo>
                    <a:pt x="218" y="622"/>
                  </a:moveTo>
                  <a:lnTo>
                    <a:pt x="227" y="631"/>
                  </a:lnTo>
                  <a:lnTo>
                    <a:pt x="238" y="643"/>
                  </a:lnTo>
                  <a:lnTo>
                    <a:pt x="248" y="658"/>
                  </a:lnTo>
                  <a:lnTo>
                    <a:pt x="259" y="676"/>
                  </a:lnTo>
                  <a:lnTo>
                    <a:pt x="268" y="697"/>
                  </a:lnTo>
                  <a:lnTo>
                    <a:pt x="278" y="721"/>
                  </a:lnTo>
                  <a:lnTo>
                    <a:pt x="287" y="744"/>
                  </a:lnTo>
                  <a:lnTo>
                    <a:pt x="294" y="767"/>
                  </a:lnTo>
                  <a:lnTo>
                    <a:pt x="300" y="791"/>
                  </a:lnTo>
                  <a:lnTo>
                    <a:pt x="305" y="814"/>
                  </a:lnTo>
                  <a:lnTo>
                    <a:pt x="308" y="835"/>
                  </a:lnTo>
                  <a:lnTo>
                    <a:pt x="310" y="856"/>
                  </a:lnTo>
                  <a:lnTo>
                    <a:pt x="308" y="873"/>
                  </a:lnTo>
                  <a:lnTo>
                    <a:pt x="305" y="887"/>
                  </a:lnTo>
                  <a:lnTo>
                    <a:pt x="299" y="898"/>
                  </a:lnTo>
                  <a:lnTo>
                    <a:pt x="289" y="904"/>
                  </a:lnTo>
                  <a:lnTo>
                    <a:pt x="277" y="925"/>
                  </a:lnTo>
                  <a:lnTo>
                    <a:pt x="265" y="940"/>
                  </a:lnTo>
                  <a:lnTo>
                    <a:pt x="254" y="951"/>
                  </a:lnTo>
                  <a:lnTo>
                    <a:pt x="243" y="959"/>
                  </a:lnTo>
                  <a:lnTo>
                    <a:pt x="232" y="964"/>
                  </a:lnTo>
                  <a:lnTo>
                    <a:pt x="222" y="969"/>
                  </a:lnTo>
                  <a:lnTo>
                    <a:pt x="213" y="974"/>
                  </a:lnTo>
                  <a:lnTo>
                    <a:pt x="204" y="981"/>
                  </a:lnTo>
                  <a:lnTo>
                    <a:pt x="193" y="985"/>
                  </a:lnTo>
                  <a:lnTo>
                    <a:pt x="179" y="982"/>
                  </a:lnTo>
                  <a:lnTo>
                    <a:pt x="161" y="973"/>
                  </a:lnTo>
                  <a:lnTo>
                    <a:pt x="140" y="959"/>
                  </a:lnTo>
                  <a:lnTo>
                    <a:pt x="118" y="939"/>
                  </a:lnTo>
                  <a:lnTo>
                    <a:pt x="95" y="917"/>
                  </a:lnTo>
                  <a:lnTo>
                    <a:pt x="72" y="892"/>
                  </a:lnTo>
                  <a:lnTo>
                    <a:pt x="51" y="866"/>
                  </a:lnTo>
                  <a:lnTo>
                    <a:pt x="45" y="845"/>
                  </a:lnTo>
                  <a:lnTo>
                    <a:pt x="43" y="819"/>
                  </a:lnTo>
                  <a:lnTo>
                    <a:pt x="43" y="790"/>
                  </a:lnTo>
                  <a:lnTo>
                    <a:pt x="46" y="760"/>
                  </a:lnTo>
                  <a:lnTo>
                    <a:pt x="48" y="731"/>
                  </a:lnTo>
                  <a:lnTo>
                    <a:pt x="51" y="704"/>
                  </a:lnTo>
                  <a:lnTo>
                    <a:pt x="52" y="683"/>
                  </a:lnTo>
                  <a:lnTo>
                    <a:pt x="49" y="669"/>
                  </a:lnTo>
                  <a:lnTo>
                    <a:pt x="45" y="641"/>
                  </a:lnTo>
                  <a:lnTo>
                    <a:pt x="41" y="614"/>
                  </a:lnTo>
                  <a:lnTo>
                    <a:pt x="36" y="587"/>
                  </a:lnTo>
                  <a:lnTo>
                    <a:pt x="31" y="558"/>
                  </a:lnTo>
                  <a:lnTo>
                    <a:pt x="26" y="529"/>
                  </a:lnTo>
                  <a:lnTo>
                    <a:pt x="22" y="501"/>
                  </a:lnTo>
                  <a:lnTo>
                    <a:pt x="18" y="474"/>
                  </a:lnTo>
                  <a:lnTo>
                    <a:pt x="13" y="446"/>
                  </a:lnTo>
                  <a:lnTo>
                    <a:pt x="9" y="419"/>
                  </a:lnTo>
                  <a:lnTo>
                    <a:pt x="7" y="393"/>
                  </a:lnTo>
                  <a:lnTo>
                    <a:pt x="3" y="367"/>
                  </a:lnTo>
                  <a:lnTo>
                    <a:pt x="2" y="343"/>
                  </a:lnTo>
                  <a:lnTo>
                    <a:pt x="0" y="320"/>
                  </a:lnTo>
                  <a:lnTo>
                    <a:pt x="0" y="298"/>
                  </a:lnTo>
                  <a:lnTo>
                    <a:pt x="0" y="278"/>
                  </a:lnTo>
                  <a:lnTo>
                    <a:pt x="1" y="260"/>
                  </a:lnTo>
                  <a:lnTo>
                    <a:pt x="2" y="242"/>
                  </a:lnTo>
                  <a:lnTo>
                    <a:pt x="3" y="224"/>
                  </a:lnTo>
                  <a:lnTo>
                    <a:pt x="5" y="204"/>
                  </a:lnTo>
                  <a:lnTo>
                    <a:pt x="5" y="186"/>
                  </a:lnTo>
                  <a:lnTo>
                    <a:pt x="5" y="168"/>
                  </a:lnTo>
                  <a:lnTo>
                    <a:pt x="3" y="151"/>
                  </a:lnTo>
                  <a:lnTo>
                    <a:pt x="3" y="135"/>
                  </a:lnTo>
                  <a:lnTo>
                    <a:pt x="2" y="124"/>
                  </a:lnTo>
                  <a:lnTo>
                    <a:pt x="1" y="104"/>
                  </a:lnTo>
                  <a:lnTo>
                    <a:pt x="1" y="87"/>
                  </a:lnTo>
                  <a:lnTo>
                    <a:pt x="2" y="72"/>
                  </a:lnTo>
                  <a:lnTo>
                    <a:pt x="3" y="59"/>
                  </a:lnTo>
                  <a:lnTo>
                    <a:pt x="5" y="47"/>
                  </a:lnTo>
                  <a:lnTo>
                    <a:pt x="7" y="38"/>
                  </a:lnTo>
                  <a:lnTo>
                    <a:pt x="8" y="29"/>
                  </a:lnTo>
                  <a:lnTo>
                    <a:pt x="11" y="22"/>
                  </a:lnTo>
                  <a:lnTo>
                    <a:pt x="14" y="11"/>
                  </a:lnTo>
                  <a:lnTo>
                    <a:pt x="19" y="3"/>
                  </a:lnTo>
                  <a:lnTo>
                    <a:pt x="25" y="0"/>
                  </a:lnTo>
                  <a:lnTo>
                    <a:pt x="31" y="4"/>
                  </a:lnTo>
                  <a:lnTo>
                    <a:pt x="37" y="11"/>
                  </a:lnTo>
                  <a:lnTo>
                    <a:pt x="45" y="24"/>
                  </a:lnTo>
                  <a:lnTo>
                    <a:pt x="53" y="40"/>
                  </a:lnTo>
                  <a:lnTo>
                    <a:pt x="63" y="61"/>
                  </a:lnTo>
                  <a:lnTo>
                    <a:pt x="72" y="87"/>
                  </a:lnTo>
                  <a:lnTo>
                    <a:pt x="82" y="117"/>
                  </a:lnTo>
                  <a:lnTo>
                    <a:pt x="94" y="151"/>
                  </a:lnTo>
                  <a:lnTo>
                    <a:pt x="106" y="189"/>
                  </a:lnTo>
                  <a:lnTo>
                    <a:pt x="118" y="230"/>
                  </a:lnTo>
                  <a:lnTo>
                    <a:pt x="132" y="276"/>
                  </a:lnTo>
                  <a:lnTo>
                    <a:pt x="146" y="325"/>
                  </a:lnTo>
                  <a:lnTo>
                    <a:pt x="162" y="379"/>
                  </a:lnTo>
                  <a:lnTo>
                    <a:pt x="166" y="392"/>
                  </a:lnTo>
                  <a:lnTo>
                    <a:pt x="169" y="405"/>
                  </a:lnTo>
                  <a:lnTo>
                    <a:pt x="174" y="419"/>
                  </a:lnTo>
                  <a:lnTo>
                    <a:pt x="178" y="432"/>
                  </a:lnTo>
                  <a:lnTo>
                    <a:pt x="181" y="448"/>
                  </a:lnTo>
                  <a:lnTo>
                    <a:pt x="186" y="462"/>
                  </a:lnTo>
                  <a:lnTo>
                    <a:pt x="190" y="477"/>
                  </a:lnTo>
                  <a:lnTo>
                    <a:pt x="193" y="493"/>
                  </a:lnTo>
                  <a:lnTo>
                    <a:pt x="198" y="509"/>
                  </a:lnTo>
                  <a:lnTo>
                    <a:pt x="202" y="524"/>
                  </a:lnTo>
                  <a:lnTo>
                    <a:pt x="204" y="541"/>
                  </a:lnTo>
                  <a:lnTo>
                    <a:pt x="208" y="557"/>
                  </a:lnTo>
                  <a:lnTo>
                    <a:pt x="212" y="574"/>
                  </a:lnTo>
                  <a:lnTo>
                    <a:pt x="214" y="589"/>
                  </a:lnTo>
                  <a:lnTo>
                    <a:pt x="216" y="606"/>
                  </a:lnTo>
                  <a:lnTo>
                    <a:pt x="218" y="622"/>
                  </a:lnTo>
                  <a:close/>
                </a:path>
              </a:pathLst>
            </a:custGeom>
            <a:solidFill>
              <a:srgbClr val="FF9966">
                <a:alpha val="57001"/>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60561" name="Freeform 145"/>
            <p:cNvSpPr>
              <a:spLocks noChangeAspect="1"/>
            </p:cNvSpPr>
            <p:nvPr/>
          </p:nvSpPr>
          <p:spPr bwMode="auto">
            <a:xfrm>
              <a:off x="4133" y="2527"/>
              <a:ext cx="173" cy="541"/>
            </a:xfrm>
            <a:custGeom>
              <a:avLst/>
              <a:gdLst>
                <a:gd name="T0" fmla="*/ 218 w 310"/>
                <a:gd name="T1" fmla="*/ 622 h 985"/>
                <a:gd name="T2" fmla="*/ 238 w 310"/>
                <a:gd name="T3" fmla="*/ 643 h 985"/>
                <a:gd name="T4" fmla="*/ 259 w 310"/>
                <a:gd name="T5" fmla="*/ 676 h 985"/>
                <a:gd name="T6" fmla="*/ 278 w 310"/>
                <a:gd name="T7" fmla="*/ 721 h 985"/>
                <a:gd name="T8" fmla="*/ 294 w 310"/>
                <a:gd name="T9" fmla="*/ 767 h 985"/>
                <a:gd name="T10" fmla="*/ 305 w 310"/>
                <a:gd name="T11" fmla="*/ 814 h 985"/>
                <a:gd name="T12" fmla="*/ 310 w 310"/>
                <a:gd name="T13" fmla="*/ 856 h 985"/>
                <a:gd name="T14" fmla="*/ 305 w 310"/>
                <a:gd name="T15" fmla="*/ 887 h 985"/>
                <a:gd name="T16" fmla="*/ 289 w 310"/>
                <a:gd name="T17" fmla="*/ 904 h 985"/>
                <a:gd name="T18" fmla="*/ 277 w 310"/>
                <a:gd name="T19" fmla="*/ 925 h 985"/>
                <a:gd name="T20" fmla="*/ 254 w 310"/>
                <a:gd name="T21" fmla="*/ 951 h 985"/>
                <a:gd name="T22" fmla="*/ 232 w 310"/>
                <a:gd name="T23" fmla="*/ 964 h 985"/>
                <a:gd name="T24" fmla="*/ 213 w 310"/>
                <a:gd name="T25" fmla="*/ 974 h 985"/>
                <a:gd name="T26" fmla="*/ 204 w 310"/>
                <a:gd name="T27" fmla="*/ 981 h 985"/>
                <a:gd name="T28" fmla="*/ 179 w 310"/>
                <a:gd name="T29" fmla="*/ 982 h 985"/>
                <a:gd name="T30" fmla="*/ 140 w 310"/>
                <a:gd name="T31" fmla="*/ 959 h 985"/>
                <a:gd name="T32" fmla="*/ 95 w 310"/>
                <a:gd name="T33" fmla="*/ 917 h 985"/>
                <a:gd name="T34" fmla="*/ 51 w 310"/>
                <a:gd name="T35" fmla="*/ 866 h 985"/>
                <a:gd name="T36" fmla="*/ 45 w 310"/>
                <a:gd name="T37" fmla="*/ 845 h 985"/>
                <a:gd name="T38" fmla="*/ 43 w 310"/>
                <a:gd name="T39" fmla="*/ 790 h 985"/>
                <a:gd name="T40" fmla="*/ 48 w 310"/>
                <a:gd name="T41" fmla="*/ 731 h 985"/>
                <a:gd name="T42" fmla="*/ 52 w 310"/>
                <a:gd name="T43" fmla="*/ 683 h 985"/>
                <a:gd name="T44" fmla="*/ 49 w 310"/>
                <a:gd name="T45" fmla="*/ 669 h 985"/>
                <a:gd name="T46" fmla="*/ 41 w 310"/>
                <a:gd name="T47" fmla="*/ 614 h 985"/>
                <a:gd name="T48" fmla="*/ 31 w 310"/>
                <a:gd name="T49" fmla="*/ 558 h 985"/>
                <a:gd name="T50" fmla="*/ 22 w 310"/>
                <a:gd name="T51" fmla="*/ 501 h 985"/>
                <a:gd name="T52" fmla="*/ 13 w 310"/>
                <a:gd name="T53" fmla="*/ 446 h 985"/>
                <a:gd name="T54" fmla="*/ 7 w 310"/>
                <a:gd name="T55" fmla="*/ 393 h 985"/>
                <a:gd name="T56" fmla="*/ 2 w 310"/>
                <a:gd name="T57" fmla="*/ 343 h 985"/>
                <a:gd name="T58" fmla="*/ 0 w 310"/>
                <a:gd name="T59" fmla="*/ 298 h 985"/>
                <a:gd name="T60" fmla="*/ 1 w 310"/>
                <a:gd name="T61" fmla="*/ 260 h 985"/>
                <a:gd name="T62" fmla="*/ 2 w 310"/>
                <a:gd name="T63" fmla="*/ 242 h 985"/>
                <a:gd name="T64" fmla="*/ 5 w 310"/>
                <a:gd name="T65" fmla="*/ 204 h 985"/>
                <a:gd name="T66" fmla="*/ 5 w 310"/>
                <a:gd name="T67" fmla="*/ 168 h 985"/>
                <a:gd name="T68" fmla="*/ 3 w 310"/>
                <a:gd name="T69" fmla="*/ 135 h 985"/>
                <a:gd name="T70" fmla="*/ 2 w 310"/>
                <a:gd name="T71" fmla="*/ 124 h 985"/>
                <a:gd name="T72" fmla="*/ 1 w 310"/>
                <a:gd name="T73" fmla="*/ 87 h 985"/>
                <a:gd name="T74" fmla="*/ 3 w 310"/>
                <a:gd name="T75" fmla="*/ 59 h 985"/>
                <a:gd name="T76" fmla="*/ 7 w 310"/>
                <a:gd name="T77" fmla="*/ 38 h 985"/>
                <a:gd name="T78" fmla="*/ 11 w 310"/>
                <a:gd name="T79" fmla="*/ 22 h 985"/>
                <a:gd name="T80" fmla="*/ 14 w 310"/>
                <a:gd name="T81" fmla="*/ 11 h 985"/>
                <a:gd name="T82" fmla="*/ 25 w 310"/>
                <a:gd name="T83" fmla="*/ 0 h 985"/>
                <a:gd name="T84" fmla="*/ 37 w 310"/>
                <a:gd name="T85" fmla="*/ 11 h 985"/>
                <a:gd name="T86" fmla="*/ 53 w 310"/>
                <a:gd name="T87" fmla="*/ 40 h 985"/>
                <a:gd name="T88" fmla="*/ 72 w 310"/>
                <a:gd name="T89" fmla="*/ 87 h 985"/>
                <a:gd name="T90" fmla="*/ 94 w 310"/>
                <a:gd name="T91" fmla="*/ 151 h 985"/>
                <a:gd name="T92" fmla="*/ 118 w 310"/>
                <a:gd name="T93" fmla="*/ 230 h 985"/>
                <a:gd name="T94" fmla="*/ 146 w 310"/>
                <a:gd name="T95" fmla="*/ 325 h 985"/>
                <a:gd name="T96" fmla="*/ 162 w 310"/>
                <a:gd name="T97" fmla="*/ 379 h 985"/>
                <a:gd name="T98" fmla="*/ 169 w 310"/>
                <a:gd name="T99" fmla="*/ 405 h 985"/>
                <a:gd name="T100" fmla="*/ 178 w 310"/>
                <a:gd name="T101" fmla="*/ 432 h 985"/>
                <a:gd name="T102" fmla="*/ 186 w 310"/>
                <a:gd name="T103" fmla="*/ 462 h 985"/>
                <a:gd name="T104" fmla="*/ 193 w 310"/>
                <a:gd name="T105" fmla="*/ 493 h 985"/>
                <a:gd name="T106" fmla="*/ 202 w 310"/>
                <a:gd name="T107" fmla="*/ 524 h 985"/>
                <a:gd name="T108" fmla="*/ 208 w 310"/>
                <a:gd name="T109" fmla="*/ 557 h 985"/>
                <a:gd name="T110" fmla="*/ 214 w 310"/>
                <a:gd name="T111" fmla="*/ 589 h 985"/>
                <a:gd name="T112" fmla="*/ 218 w 310"/>
                <a:gd name="T113" fmla="*/ 622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0" h="985">
                  <a:moveTo>
                    <a:pt x="218" y="622"/>
                  </a:moveTo>
                  <a:lnTo>
                    <a:pt x="218" y="622"/>
                  </a:lnTo>
                  <a:lnTo>
                    <a:pt x="227" y="631"/>
                  </a:lnTo>
                  <a:lnTo>
                    <a:pt x="238" y="643"/>
                  </a:lnTo>
                  <a:lnTo>
                    <a:pt x="248" y="658"/>
                  </a:lnTo>
                  <a:lnTo>
                    <a:pt x="259" y="676"/>
                  </a:lnTo>
                  <a:lnTo>
                    <a:pt x="268" y="697"/>
                  </a:lnTo>
                  <a:lnTo>
                    <a:pt x="278" y="721"/>
                  </a:lnTo>
                  <a:lnTo>
                    <a:pt x="287" y="744"/>
                  </a:lnTo>
                  <a:lnTo>
                    <a:pt x="294" y="767"/>
                  </a:lnTo>
                  <a:lnTo>
                    <a:pt x="300" y="791"/>
                  </a:lnTo>
                  <a:lnTo>
                    <a:pt x="305" y="814"/>
                  </a:lnTo>
                  <a:lnTo>
                    <a:pt x="308" y="835"/>
                  </a:lnTo>
                  <a:lnTo>
                    <a:pt x="310" y="856"/>
                  </a:lnTo>
                  <a:lnTo>
                    <a:pt x="308" y="873"/>
                  </a:lnTo>
                  <a:lnTo>
                    <a:pt x="305" y="887"/>
                  </a:lnTo>
                  <a:lnTo>
                    <a:pt x="299" y="898"/>
                  </a:lnTo>
                  <a:lnTo>
                    <a:pt x="289" y="904"/>
                  </a:lnTo>
                  <a:lnTo>
                    <a:pt x="289" y="904"/>
                  </a:lnTo>
                  <a:lnTo>
                    <a:pt x="277" y="925"/>
                  </a:lnTo>
                  <a:lnTo>
                    <a:pt x="265" y="940"/>
                  </a:lnTo>
                  <a:lnTo>
                    <a:pt x="254" y="951"/>
                  </a:lnTo>
                  <a:lnTo>
                    <a:pt x="243" y="959"/>
                  </a:lnTo>
                  <a:lnTo>
                    <a:pt x="232" y="964"/>
                  </a:lnTo>
                  <a:lnTo>
                    <a:pt x="222" y="969"/>
                  </a:lnTo>
                  <a:lnTo>
                    <a:pt x="213" y="974"/>
                  </a:lnTo>
                  <a:lnTo>
                    <a:pt x="204" y="981"/>
                  </a:lnTo>
                  <a:lnTo>
                    <a:pt x="204" y="981"/>
                  </a:lnTo>
                  <a:lnTo>
                    <a:pt x="193" y="985"/>
                  </a:lnTo>
                  <a:lnTo>
                    <a:pt x="179" y="982"/>
                  </a:lnTo>
                  <a:lnTo>
                    <a:pt x="161" y="973"/>
                  </a:lnTo>
                  <a:lnTo>
                    <a:pt x="140" y="959"/>
                  </a:lnTo>
                  <a:lnTo>
                    <a:pt x="118" y="939"/>
                  </a:lnTo>
                  <a:lnTo>
                    <a:pt x="95" y="917"/>
                  </a:lnTo>
                  <a:lnTo>
                    <a:pt x="72" y="892"/>
                  </a:lnTo>
                  <a:lnTo>
                    <a:pt x="51" y="866"/>
                  </a:lnTo>
                  <a:lnTo>
                    <a:pt x="51" y="866"/>
                  </a:lnTo>
                  <a:lnTo>
                    <a:pt x="45" y="845"/>
                  </a:lnTo>
                  <a:lnTo>
                    <a:pt x="43" y="819"/>
                  </a:lnTo>
                  <a:lnTo>
                    <a:pt x="43" y="790"/>
                  </a:lnTo>
                  <a:lnTo>
                    <a:pt x="46" y="760"/>
                  </a:lnTo>
                  <a:lnTo>
                    <a:pt x="48" y="731"/>
                  </a:lnTo>
                  <a:lnTo>
                    <a:pt x="51" y="704"/>
                  </a:lnTo>
                  <a:lnTo>
                    <a:pt x="52" y="683"/>
                  </a:lnTo>
                  <a:lnTo>
                    <a:pt x="49" y="669"/>
                  </a:lnTo>
                  <a:lnTo>
                    <a:pt x="49" y="669"/>
                  </a:lnTo>
                  <a:lnTo>
                    <a:pt x="45" y="641"/>
                  </a:lnTo>
                  <a:lnTo>
                    <a:pt x="41" y="614"/>
                  </a:lnTo>
                  <a:lnTo>
                    <a:pt x="36" y="587"/>
                  </a:lnTo>
                  <a:lnTo>
                    <a:pt x="31" y="558"/>
                  </a:lnTo>
                  <a:lnTo>
                    <a:pt x="26" y="529"/>
                  </a:lnTo>
                  <a:lnTo>
                    <a:pt x="22" y="501"/>
                  </a:lnTo>
                  <a:lnTo>
                    <a:pt x="18" y="474"/>
                  </a:lnTo>
                  <a:lnTo>
                    <a:pt x="13" y="446"/>
                  </a:lnTo>
                  <a:lnTo>
                    <a:pt x="9" y="419"/>
                  </a:lnTo>
                  <a:lnTo>
                    <a:pt x="7" y="393"/>
                  </a:lnTo>
                  <a:lnTo>
                    <a:pt x="3" y="367"/>
                  </a:lnTo>
                  <a:lnTo>
                    <a:pt x="2" y="343"/>
                  </a:lnTo>
                  <a:lnTo>
                    <a:pt x="0" y="320"/>
                  </a:lnTo>
                  <a:lnTo>
                    <a:pt x="0" y="298"/>
                  </a:lnTo>
                  <a:lnTo>
                    <a:pt x="0" y="278"/>
                  </a:lnTo>
                  <a:lnTo>
                    <a:pt x="1" y="260"/>
                  </a:lnTo>
                  <a:lnTo>
                    <a:pt x="1" y="260"/>
                  </a:lnTo>
                  <a:lnTo>
                    <a:pt x="2" y="242"/>
                  </a:lnTo>
                  <a:lnTo>
                    <a:pt x="3" y="224"/>
                  </a:lnTo>
                  <a:lnTo>
                    <a:pt x="5" y="204"/>
                  </a:lnTo>
                  <a:lnTo>
                    <a:pt x="5" y="186"/>
                  </a:lnTo>
                  <a:lnTo>
                    <a:pt x="5" y="168"/>
                  </a:lnTo>
                  <a:lnTo>
                    <a:pt x="3" y="151"/>
                  </a:lnTo>
                  <a:lnTo>
                    <a:pt x="3" y="135"/>
                  </a:lnTo>
                  <a:lnTo>
                    <a:pt x="2" y="124"/>
                  </a:lnTo>
                  <a:lnTo>
                    <a:pt x="2" y="124"/>
                  </a:lnTo>
                  <a:lnTo>
                    <a:pt x="1" y="104"/>
                  </a:lnTo>
                  <a:lnTo>
                    <a:pt x="1" y="87"/>
                  </a:lnTo>
                  <a:lnTo>
                    <a:pt x="2" y="72"/>
                  </a:lnTo>
                  <a:lnTo>
                    <a:pt x="3" y="59"/>
                  </a:lnTo>
                  <a:lnTo>
                    <a:pt x="5" y="47"/>
                  </a:lnTo>
                  <a:lnTo>
                    <a:pt x="7" y="38"/>
                  </a:lnTo>
                  <a:lnTo>
                    <a:pt x="8" y="29"/>
                  </a:lnTo>
                  <a:lnTo>
                    <a:pt x="11" y="22"/>
                  </a:lnTo>
                  <a:lnTo>
                    <a:pt x="11" y="22"/>
                  </a:lnTo>
                  <a:lnTo>
                    <a:pt x="14" y="11"/>
                  </a:lnTo>
                  <a:lnTo>
                    <a:pt x="19" y="3"/>
                  </a:lnTo>
                  <a:lnTo>
                    <a:pt x="25" y="0"/>
                  </a:lnTo>
                  <a:lnTo>
                    <a:pt x="31" y="4"/>
                  </a:lnTo>
                  <a:lnTo>
                    <a:pt x="37" y="11"/>
                  </a:lnTo>
                  <a:lnTo>
                    <a:pt x="45" y="24"/>
                  </a:lnTo>
                  <a:lnTo>
                    <a:pt x="53" y="40"/>
                  </a:lnTo>
                  <a:lnTo>
                    <a:pt x="63" y="61"/>
                  </a:lnTo>
                  <a:lnTo>
                    <a:pt x="72" y="87"/>
                  </a:lnTo>
                  <a:lnTo>
                    <a:pt x="82" y="117"/>
                  </a:lnTo>
                  <a:lnTo>
                    <a:pt x="94" y="151"/>
                  </a:lnTo>
                  <a:lnTo>
                    <a:pt x="106" y="189"/>
                  </a:lnTo>
                  <a:lnTo>
                    <a:pt x="118" y="230"/>
                  </a:lnTo>
                  <a:lnTo>
                    <a:pt x="132" y="276"/>
                  </a:lnTo>
                  <a:lnTo>
                    <a:pt x="146" y="325"/>
                  </a:lnTo>
                  <a:lnTo>
                    <a:pt x="162" y="379"/>
                  </a:lnTo>
                  <a:lnTo>
                    <a:pt x="162" y="379"/>
                  </a:lnTo>
                  <a:lnTo>
                    <a:pt x="166" y="392"/>
                  </a:lnTo>
                  <a:lnTo>
                    <a:pt x="169" y="405"/>
                  </a:lnTo>
                  <a:lnTo>
                    <a:pt x="174" y="419"/>
                  </a:lnTo>
                  <a:lnTo>
                    <a:pt x="178" y="432"/>
                  </a:lnTo>
                  <a:lnTo>
                    <a:pt x="181" y="448"/>
                  </a:lnTo>
                  <a:lnTo>
                    <a:pt x="186" y="462"/>
                  </a:lnTo>
                  <a:lnTo>
                    <a:pt x="190" y="477"/>
                  </a:lnTo>
                  <a:lnTo>
                    <a:pt x="193" y="493"/>
                  </a:lnTo>
                  <a:lnTo>
                    <a:pt x="198" y="509"/>
                  </a:lnTo>
                  <a:lnTo>
                    <a:pt x="202" y="524"/>
                  </a:lnTo>
                  <a:lnTo>
                    <a:pt x="204" y="541"/>
                  </a:lnTo>
                  <a:lnTo>
                    <a:pt x="208" y="557"/>
                  </a:lnTo>
                  <a:lnTo>
                    <a:pt x="212" y="574"/>
                  </a:lnTo>
                  <a:lnTo>
                    <a:pt x="214" y="589"/>
                  </a:lnTo>
                  <a:lnTo>
                    <a:pt x="216" y="606"/>
                  </a:lnTo>
                  <a:lnTo>
                    <a:pt x="218" y="622"/>
                  </a:lnTo>
                </a:path>
              </a:pathLst>
            </a:custGeom>
            <a:noFill/>
            <a:ln w="0">
              <a:solidFill>
                <a:srgbClr val="000000"/>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62" name="Freeform 146"/>
            <p:cNvSpPr>
              <a:spLocks noChangeAspect="1"/>
            </p:cNvSpPr>
            <p:nvPr/>
          </p:nvSpPr>
          <p:spPr bwMode="auto">
            <a:xfrm>
              <a:off x="4158" y="2860"/>
              <a:ext cx="103" cy="49"/>
            </a:xfrm>
            <a:custGeom>
              <a:avLst/>
              <a:gdLst>
                <a:gd name="T0" fmla="*/ 0 w 185"/>
                <a:gd name="T1" fmla="*/ 90 h 90"/>
                <a:gd name="T2" fmla="*/ 0 w 185"/>
                <a:gd name="T3" fmla="*/ 90 h 90"/>
                <a:gd name="T4" fmla="*/ 17 w 185"/>
                <a:gd name="T5" fmla="*/ 83 h 90"/>
                <a:gd name="T6" fmla="*/ 32 w 185"/>
                <a:gd name="T7" fmla="*/ 76 h 90"/>
                <a:gd name="T8" fmla="*/ 46 w 185"/>
                <a:gd name="T9" fmla="*/ 65 h 90"/>
                <a:gd name="T10" fmla="*/ 59 w 185"/>
                <a:gd name="T11" fmla="*/ 54 h 90"/>
                <a:gd name="T12" fmla="*/ 71 w 185"/>
                <a:gd name="T13" fmla="*/ 42 h 90"/>
                <a:gd name="T14" fmla="*/ 82 w 185"/>
                <a:gd name="T15" fmla="*/ 29 h 90"/>
                <a:gd name="T16" fmla="*/ 94 w 185"/>
                <a:gd name="T17" fmla="*/ 17 h 90"/>
                <a:gd name="T18" fmla="*/ 105 w 185"/>
                <a:gd name="T19" fmla="*/ 7 h 90"/>
                <a:gd name="T20" fmla="*/ 105 w 185"/>
                <a:gd name="T21" fmla="*/ 7 h 90"/>
                <a:gd name="T22" fmla="*/ 113 w 185"/>
                <a:gd name="T23" fmla="*/ 1 h 90"/>
                <a:gd name="T24" fmla="*/ 122 w 185"/>
                <a:gd name="T25" fmla="*/ 0 h 90"/>
                <a:gd name="T26" fmla="*/ 131 w 185"/>
                <a:gd name="T27" fmla="*/ 0 h 90"/>
                <a:gd name="T28" fmla="*/ 142 w 185"/>
                <a:gd name="T29" fmla="*/ 3 h 90"/>
                <a:gd name="T30" fmla="*/ 153 w 185"/>
                <a:gd name="T31" fmla="*/ 7 h 90"/>
                <a:gd name="T32" fmla="*/ 164 w 185"/>
                <a:gd name="T33" fmla="*/ 13 h 90"/>
                <a:gd name="T34" fmla="*/ 175 w 185"/>
                <a:gd name="T35" fmla="*/ 21 h 90"/>
                <a:gd name="T36" fmla="*/ 185 w 185"/>
                <a:gd name="T37" fmla="*/ 2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90">
                  <a:moveTo>
                    <a:pt x="0" y="90"/>
                  </a:moveTo>
                  <a:lnTo>
                    <a:pt x="0" y="90"/>
                  </a:lnTo>
                  <a:lnTo>
                    <a:pt x="17" y="83"/>
                  </a:lnTo>
                  <a:lnTo>
                    <a:pt x="32" y="76"/>
                  </a:lnTo>
                  <a:lnTo>
                    <a:pt x="46" y="65"/>
                  </a:lnTo>
                  <a:lnTo>
                    <a:pt x="59" y="54"/>
                  </a:lnTo>
                  <a:lnTo>
                    <a:pt x="71" y="42"/>
                  </a:lnTo>
                  <a:lnTo>
                    <a:pt x="82" y="29"/>
                  </a:lnTo>
                  <a:lnTo>
                    <a:pt x="94" y="17"/>
                  </a:lnTo>
                  <a:lnTo>
                    <a:pt x="105" y="7"/>
                  </a:lnTo>
                  <a:lnTo>
                    <a:pt x="105" y="7"/>
                  </a:lnTo>
                  <a:lnTo>
                    <a:pt x="113" y="1"/>
                  </a:lnTo>
                  <a:lnTo>
                    <a:pt x="122" y="0"/>
                  </a:lnTo>
                  <a:lnTo>
                    <a:pt x="131" y="0"/>
                  </a:lnTo>
                  <a:lnTo>
                    <a:pt x="142" y="3"/>
                  </a:lnTo>
                  <a:lnTo>
                    <a:pt x="153" y="7"/>
                  </a:lnTo>
                  <a:lnTo>
                    <a:pt x="164" y="13"/>
                  </a:lnTo>
                  <a:lnTo>
                    <a:pt x="175" y="21"/>
                  </a:lnTo>
                  <a:lnTo>
                    <a:pt x="185" y="29"/>
                  </a:lnTo>
                </a:path>
              </a:pathLst>
            </a:custGeom>
            <a:noFill/>
            <a:ln w="0">
              <a:solidFill>
                <a:srgbClr val="000000"/>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63" name="Freeform 147"/>
            <p:cNvSpPr>
              <a:spLocks noChangeAspect="1" noEditPoints="1"/>
            </p:cNvSpPr>
            <p:nvPr/>
          </p:nvSpPr>
          <p:spPr bwMode="auto">
            <a:xfrm>
              <a:off x="3521" y="2560"/>
              <a:ext cx="331" cy="501"/>
            </a:xfrm>
            <a:custGeom>
              <a:avLst/>
              <a:gdLst>
                <a:gd name="T0" fmla="*/ 132 w 594"/>
                <a:gd name="T1" fmla="*/ 0 h 911"/>
                <a:gd name="T2" fmla="*/ 108 w 594"/>
                <a:gd name="T3" fmla="*/ 18 h 911"/>
                <a:gd name="T4" fmla="*/ 80 w 594"/>
                <a:gd name="T5" fmla="*/ 69 h 911"/>
                <a:gd name="T6" fmla="*/ 57 w 594"/>
                <a:gd name="T7" fmla="*/ 147 h 911"/>
                <a:gd name="T8" fmla="*/ 45 w 594"/>
                <a:gd name="T9" fmla="*/ 240 h 911"/>
                <a:gd name="T10" fmla="*/ 49 w 594"/>
                <a:gd name="T11" fmla="*/ 331 h 911"/>
                <a:gd name="T12" fmla="*/ 53 w 594"/>
                <a:gd name="T13" fmla="*/ 402 h 911"/>
                <a:gd name="T14" fmla="*/ 55 w 594"/>
                <a:gd name="T15" fmla="*/ 472 h 911"/>
                <a:gd name="T16" fmla="*/ 51 w 594"/>
                <a:gd name="T17" fmla="*/ 541 h 911"/>
                <a:gd name="T18" fmla="*/ 35 w 594"/>
                <a:gd name="T19" fmla="*/ 608 h 911"/>
                <a:gd name="T20" fmla="*/ 7 w 594"/>
                <a:gd name="T21" fmla="*/ 673 h 911"/>
                <a:gd name="T22" fmla="*/ 0 w 594"/>
                <a:gd name="T23" fmla="*/ 712 h 911"/>
                <a:gd name="T24" fmla="*/ 12 w 594"/>
                <a:gd name="T25" fmla="*/ 766 h 911"/>
                <a:gd name="T26" fmla="*/ 43 w 594"/>
                <a:gd name="T27" fmla="*/ 825 h 911"/>
                <a:gd name="T28" fmla="*/ 86 w 594"/>
                <a:gd name="T29" fmla="*/ 876 h 911"/>
                <a:gd name="T30" fmla="*/ 140 w 594"/>
                <a:gd name="T31" fmla="*/ 907 h 911"/>
                <a:gd name="T32" fmla="*/ 182 w 594"/>
                <a:gd name="T33" fmla="*/ 908 h 911"/>
                <a:gd name="T34" fmla="*/ 214 w 594"/>
                <a:gd name="T35" fmla="*/ 890 h 911"/>
                <a:gd name="T36" fmla="*/ 247 w 594"/>
                <a:gd name="T37" fmla="*/ 866 h 911"/>
                <a:gd name="T38" fmla="*/ 270 w 594"/>
                <a:gd name="T39" fmla="*/ 855 h 911"/>
                <a:gd name="T40" fmla="*/ 293 w 594"/>
                <a:gd name="T41" fmla="*/ 847 h 911"/>
                <a:gd name="T42" fmla="*/ 322 w 594"/>
                <a:gd name="T43" fmla="*/ 848 h 911"/>
                <a:gd name="T44" fmla="*/ 380 w 594"/>
                <a:gd name="T45" fmla="*/ 878 h 911"/>
                <a:gd name="T46" fmla="*/ 430 w 594"/>
                <a:gd name="T47" fmla="*/ 908 h 911"/>
                <a:gd name="T48" fmla="*/ 484 w 594"/>
                <a:gd name="T49" fmla="*/ 905 h 911"/>
                <a:gd name="T50" fmla="*/ 529 w 594"/>
                <a:gd name="T51" fmla="*/ 881 h 911"/>
                <a:gd name="T52" fmla="*/ 559 w 594"/>
                <a:gd name="T53" fmla="*/ 840 h 911"/>
                <a:gd name="T54" fmla="*/ 577 w 594"/>
                <a:gd name="T55" fmla="*/ 788 h 911"/>
                <a:gd name="T56" fmla="*/ 589 w 594"/>
                <a:gd name="T57" fmla="*/ 731 h 911"/>
                <a:gd name="T58" fmla="*/ 570 w 594"/>
                <a:gd name="T59" fmla="*/ 641 h 911"/>
                <a:gd name="T60" fmla="*/ 534 w 594"/>
                <a:gd name="T61" fmla="*/ 493 h 911"/>
                <a:gd name="T62" fmla="*/ 529 w 594"/>
                <a:gd name="T63" fmla="*/ 353 h 911"/>
                <a:gd name="T64" fmla="*/ 531 w 594"/>
                <a:gd name="T65" fmla="*/ 223 h 911"/>
                <a:gd name="T66" fmla="*/ 512 w 594"/>
                <a:gd name="T67" fmla="*/ 104 h 911"/>
                <a:gd name="T68" fmla="*/ 444 w 594"/>
                <a:gd name="T69" fmla="*/ 3 h 911"/>
                <a:gd name="T70" fmla="*/ 414 w 594"/>
                <a:gd name="T71" fmla="*/ 16 h 911"/>
                <a:gd name="T72" fmla="*/ 398 w 594"/>
                <a:gd name="T73" fmla="*/ 44 h 911"/>
                <a:gd name="T74" fmla="*/ 390 w 594"/>
                <a:gd name="T75" fmla="*/ 87 h 911"/>
                <a:gd name="T76" fmla="*/ 385 w 594"/>
                <a:gd name="T77" fmla="*/ 139 h 911"/>
                <a:gd name="T78" fmla="*/ 376 w 594"/>
                <a:gd name="T79" fmla="*/ 199 h 911"/>
                <a:gd name="T80" fmla="*/ 356 w 594"/>
                <a:gd name="T81" fmla="*/ 279 h 911"/>
                <a:gd name="T82" fmla="*/ 335 w 594"/>
                <a:gd name="T83" fmla="*/ 347 h 911"/>
                <a:gd name="T84" fmla="*/ 317 w 594"/>
                <a:gd name="T85" fmla="*/ 393 h 911"/>
                <a:gd name="T86" fmla="*/ 301 w 594"/>
                <a:gd name="T87" fmla="*/ 418 h 911"/>
                <a:gd name="T88" fmla="*/ 287 w 594"/>
                <a:gd name="T89" fmla="*/ 419 h 911"/>
                <a:gd name="T90" fmla="*/ 276 w 594"/>
                <a:gd name="T91" fmla="*/ 409 h 911"/>
                <a:gd name="T92" fmla="*/ 278 w 594"/>
                <a:gd name="T93" fmla="*/ 418 h 911"/>
                <a:gd name="T94" fmla="*/ 276 w 594"/>
                <a:gd name="T95" fmla="*/ 422 h 911"/>
                <a:gd name="T96" fmla="*/ 259 w 594"/>
                <a:gd name="T97" fmla="*/ 396 h 911"/>
                <a:gd name="T98" fmla="*/ 253 w 594"/>
                <a:gd name="T99" fmla="*/ 359 h 911"/>
                <a:gd name="T100" fmla="*/ 247 w 594"/>
                <a:gd name="T101" fmla="*/ 329 h 911"/>
                <a:gd name="T102" fmla="*/ 231 w 594"/>
                <a:gd name="T103" fmla="*/ 286 h 911"/>
                <a:gd name="T104" fmla="*/ 225 w 594"/>
                <a:gd name="T105" fmla="*/ 251 h 911"/>
                <a:gd name="T106" fmla="*/ 212 w 594"/>
                <a:gd name="T107" fmla="*/ 207 h 911"/>
                <a:gd name="T108" fmla="*/ 194 w 594"/>
                <a:gd name="T109" fmla="*/ 150 h 911"/>
                <a:gd name="T110" fmla="*/ 178 w 594"/>
                <a:gd name="T111" fmla="*/ 90 h 911"/>
                <a:gd name="T112" fmla="*/ 163 w 594"/>
                <a:gd name="T113" fmla="*/ 39 h 911"/>
                <a:gd name="T114" fmla="*/ 151 w 594"/>
                <a:gd name="T115" fmla="*/ 9 h 911"/>
                <a:gd name="T116" fmla="*/ 143 w 594"/>
                <a:gd name="T117" fmla="*/ 12 h 911"/>
                <a:gd name="T118" fmla="*/ 299 w 594"/>
                <a:gd name="T119" fmla="*/ 848 h 911"/>
                <a:gd name="T120" fmla="*/ 304 w 594"/>
                <a:gd name="T121" fmla="*/ 840 h 911"/>
                <a:gd name="T122" fmla="*/ 300 w 594"/>
                <a:gd name="T123" fmla="*/ 787 h 911"/>
                <a:gd name="T124" fmla="*/ 298 w 594"/>
                <a:gd name="T125" fmla="*/ 72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4" h="911">
                  <a:moveTo>
                    <a:pt x="143" y="12"/>
                  </a:moveTo>
                  <a:lnTo>
                    <a:pt x="138" y="4"/>
                  </a:lnTo>
                  <a:lnTo>
                    <a:pt x="132" y="0"/>
                  </a:lnTo>
                  <a:lnTo>
                    <a:pt x="125" y="2"/>
                  </a:lnTo>
                  <a:lnTo>
                    <a:pt x="116" y="8"/>
                  </a:lnTo>
                  <a:lnTo>
                    <a:pt x="108" y="18"/>
                  </a:lnTo>
                  <a:lnTo>
                    <a:pt x="98" y="31"/>
                  </a:lnTo>
                  <a:lnTo>
                    <a:pt x="88" y="50"/>
                  </a:lnTo>
                  <a:lnTo>
                    <a:pt x="80" y="69"/>
                  </a:lnTo>
                  <a:lnTo>
                    <a:pt x="72" y="93"/>
                  </a:lnTo>
                  <a:lnTo>
                    <a:pt x="63" y="119"/>
                  </a:lnTo>
                  <a:lnTo>
                    <a:pt x="57" y="147"/>
                  </a:lnTo>
                  <a:lnTo>
                    <a:pt x="51" y="177"/>
                  </a:lnTo>
                  <a:lnTo>
                    <a:pt x="47" y="208"/>
                  </a:lnTo>
                  <a:lnTo>
                    <a:pt x="45" y="240"/>
                  </a:lnTo>
                  <a:lnTo>
                    <a:pt x="44" y="273"/>
                  </a:lnTo>
                  <a:lnTo>
                    <a:pt x="46" y="307"/>
                  </a:lnTo>
                  <a:lnTo>
                    <a:pt x="49" y="331"/>
                  </a:lnTo>
                  <a:lnTo>
                    <a:pt x="50" y="355"/>
                  </a:lnTo>
                  <a:lnTo>
                    <a:pt x="52" y="379"/>
                  </a:lnTo>
                  <a:lnTo>
                    <a:pt x="53" y="402"/>
                  </a:lnTo>
                  <a:lnTo>
                    <a:pt x="55" y="426"/>
                  </a:lnTo>
                  <a:lnTo>
                    <a:pt x="55" y="449"/>
                  </a:lnTo>
                  <a:lnTo>
                    <a:pt x="55" y="472"/>
                  </a:lnTo>
                  <a:lnTo>
                    <a:pt x="55" y="496"/>
                  </a:lnTo>
                  <a:lnTo>
                    <a:pt x="53" y="518"/>
                  </a:lnTo>
                  <a:lnTo>
                    <a:pt x="51" y="541"/>
                  </a:lnTo>
                  <a:lnTo>
                    <a:pt x="47" y="563"/>
                  </a:lnTo>
                  <a:lnTo>
                    <a:pt x="41" y="585"/>
                  </a:lnTo>
                  <a:lnTo>
                    <a:pt x="35" y="608"/>
                  </a:lnTo>
                  <a:lnTo>
                    <a:pt x="28" y="630"/>
                  </a:lnTo>
                  <a:lnTo>
                    <a:pt x="18" y="652"/>
                  </a:lnTo>
                  <a:lnTo>
                    <a:pt x="7" y="673"/>
                  </a:lnTo>
                  <a:lnTo>
                    <a:pt x="3" y="683"/>
                  </a:lnTo>
                  <a:lnTo>
                    <a:pt x="0" y="696"/>
                  </a:lnTo>
                  <a:lnTo>
                    <a:pt x="0" y="712"/>
                  </a:lnTo>
                  <a:lnTo>
                    <a:pt x="3" y="729"/>
                  </a:lnTo>
                  <a:lnTo>
                    <a:pt x="6" y="747"/>
                  </a:lnTo>
                  <a:lnTo>
                    <a:pt x="12" y="766"/>
                  </a:lnTo>
                  <a:lnTo>
                    <a:pt x="21" y="786"/>
                  </a:lnTo>
                  <a:lnTo>
                    <a:pt x="30" y="805"/>
                  </a:lnTo>
                  <a:lnTo>
                    <a:pt x="43" y="825"/>
                  </a:lnTo>
                  <a:lnTo>
                    <a:pt x="56" y="843"/>
                  </a:lnTo>
                  <a:lnTo>
                    <a:pt x="70" y="860"/>
                  </a:lnTo>
                  <a:lnTo>
                    <a:pt x="86" y="876"/>
                  </a:lnTo>
                  <a:lnTo>
                    <a:pt x="103" y="889"/>
                  </a:lnTo>
                  <a:lnTo>
                    <a:pt x="121" y="899"/>
                  </a:lnTo>
                  <a:lnTo>
                    <a:pt x="140" y="907"/>
                  </a:lnTo>
                  <a:lnTo>
                    <a:pt x="161" y="911"/>
                  </a:lnTo>
                  <a:lnTo>
                    <a:pt x="171" y="911"/>
                  </a:lnTo>
                  <a:lnTo>
                    <a:pt x="182" y="908"/>
                  </a:lnTo>
                  <a:lnTo>
                    <a:pt x="191" y="903"/>
                  </a:lnTo>
                  <a:lnTo>
                    <a:pt x="202" y="898"/>
                  </a:lnTo>
                  <a:lnTo>
                    <a:pt x="214" y="890"/>
                  </a:lnTo>
                  <a:lnTo>
                    <a:pt x="225" y="882"/>
                  </a:lnTo>
                  <a:lnTo>
                    <a:pt x="236" y="874"/>
                  </a:lnTo>
                  <a:lnTo>
                    <a:pt x="247" y="866"/>
                  </a:lnTo>
                  <a:lnTo>
                    <a:pt x="254" y="863"/>
                  </a:lnTo>
                  <a:lnTo>
                    <a:pt x="263" y="859"/>
                  </a:lnTo>
                  <a:lnTo>
                    <a:pt x="270" y="855"/>
                  </a:lnTo>
                  <a:lnTo>
                    <a:pt x="278" y="852"/>
                  </a:lnTo>
                  <a:lnTo>
                    <a:pt x="286" y="850"/>
                  </a:lnTo>
                  <a:lnTo>
                    <a:pt x="293" y="847"/>
                  </a:lnTo>
                  <a:lnTo>
                    <a:pt x="299" y="846"/>
                  </a:lnTo>
                  <a:lnTo>
                    <a:pt x="303" y="846"/>
                  </a:lnTo>
                  <a:lnTo>
                    <a:pt x="322" y="848"/>
                  </a:lnTo>
                  <a:lnTo>
                    <a:pt x="343" y="856"/>
                  </a:lnTo>
                  <a:lnTo>
                    <a:pt x="361" y="866"/>
                  </a:lnTo>
                  <a:lnTo>
                    <a:pt x="380" y="878"/>
                  </a:lnTo>
                  <a:lnTo>
                    <a:pt x="397" y="890"/>
                  </a:lnTo>
                  <a:lnTo>
                    <a:pt x="414" y="900"/>
                  </a:lnTo>
                  <a:lnTo>
                    <a:pt x="430" y="908"/>
                  </a:lnTo>
                  <a:lnTo>
                    <a:pt x="444" y="911"/>
                  </a:lnTo>
                  <a:lnTo>
                    <a:pt x="465" y="909"/>
                  </a:lnTo>
                  <a:lnTo>
                    <a:pt x="484" y="905"/>
                  </a:lnTo>
                  <a:lnTo>
                    <a:pt x="501" y="899"/>
                  </a:lnTo>
                  <a:lnTo>
                    <a:pt x="516" y="891"/>
                  </a:lnTo>
                  <a:lnTo>
                    <a:pt x="529" y="881"/>
                  </a:lnTo>
                  <a:lnTo>
                    <a:pt x="540" y="869"/>
                  </a:lnTo>
                  <a:lnTo>
                    <a:pt x="549" y="855"/>
                  </a:lnTo>
                  <a:lnTo>
                    <a:pt x="559" y="840"/>
                  </a:lnTo>
                  <a:lnTo>
                    <a:pt x="566" y="823"/>
                  </a:lnTo>
                  <a:lnTo>
                    <a:pt x="572" y="807"/>
                  </a:lnTo>
                  <a:lnTo>
                    <a:pt x="577" y="788"/>
                  </a:lnTo>
                  <a:lnTo>
                    <a:pt x="582" y="770"/>
                  </a:lnTo>
                  <a:lnTo>
                    <a:pt x="586" y="751"/>
                  </a:lnTo>
                  <a:lnTo>
                    <a:pt x="589" y="731"/>
                  </a:lnTo>
                  <a:lnTo>
                    <a:pt x="592" y="712"/>
                  </a:lnTo>
                  <a:lnTo>
                    <a:pt x="594" y="692"/>
                  </a:lnTo>
                  <a:lnTo>
                    <a:pt x="570" y="641"/>
                  </a:lnTo>
                  <a:lnTo>
                    <a:pt x="553" y="592"/>
                  </a:lnTo>
                  <a:lnTo>
                    <a:pt x="541" y="543"/>
                  </a:lnTo>
                  <a:lnTo>
                    <a:pt x="534" y="493"/>
                  </a:lnTo>
                  <a:lnTo>
                    <a:pt x="530" y="445"/>
                  </a:lnTo>
                  <a:lnTo>
                    <a:pt x="529" y="398"/>
                  </a:lnTo>
                  <a:lnTo>
                    <a:pt x="529" y="353"/>
                  </a:lnTo>
                  <a:lnTo>
                    <a:pt x="530" y="308"/>
                  </a:lnTo>
                  <a:lnTo>
                    <a:pt x="531" y="264"/>
                  </a:lnTo>
                  <a:lnTo>
                    <a:pt x="531" y="223"/>
                  </a:lnTo>
                  <a:lnTo>
                    <a:pt x="528" y="181"/>
                  </a:lnTo>
                  <a:lnTo>
                    <a:pt x="522" y="142"/>
                  </a:lnTo>
                  <a:lnTo>
                    <a:pt x="512" y="104"/>
                  </a:lnTo>
                  <a:lnTo>
                    <a:pt x="496" y="69"/>
                  </a:lnTo>
                  <a:lnTo>
                    <a:pt x="473" y="35"/>
                  </a:lnTo>
                  <a:lnTo>
                    <a:pt x="444" y="3"/>
                  </a:lnTo>
                  <a:lnTo>
                    <a:pt x="432" y="5"/>
                  </a:lnTo>
                  <a:lnTo>
                    <a:pt x="422" y="9"/>
                  </a:lnTo>
                  <a:lnTo>
                    <a:pt x="414" y="16"/>
                  </a:lnTo>
                  <a:lnTo>
                    <a:pt x="407" y="24"/>
                  </a:lnTo>
                  <a:lnTo>
                    <a:pt x="402" y="33"/>
                  </a:lnTo>
                  <a:lnTo>
                    <a:pt x="398" y="44"/>
                  </a:lnTo>
                  <a:lnTo>
                    <a:pt x="395" y="57"/>
                  </a:lnTo>
                  <a:lnTo>
                    <a:pt x="392" y="72"/>
                  </a:lnTo>
                  <a:lnTo>
                    <a:pt x="390" y="87"/>
                  </a:lnTo>
                  <a:lnTo>
                    <a:pt x="388" y="103"/>
                  </a:lnTo>
                  <a:lnTo>
                    <a:pt x="386" y="121"/>
                  </a:lnTo>
                  <a:lnTo>
                    <a:pt x="385" y="139"/>
                  </a:lnTo>
                  <a:lnTo>
                    <a:pt x="382" y="159"/>
                  </a:lnTo>
                  <a:lnTo>
                    <a:pt x="380" y="178"/>
                  </a:lnTo>
                  <a:lnTo>
                    <a:pt x="376" y="199"/>
                  </a:lnTo>
                  <a:lnTo>
                    <a:pt x="372" y="220"/>
                  </a:lnTo>
                  <a:lnTo>
                    <a:pt x="363" y="251"/>
                  </a:lnTo>
                  <a:lnTo>
                    <a:pt x="356" y="279"/>
                  </a:lnTo>
                  <a:lnTo>
                    <a:pt x="349" y="305"/>
                  </a:lnTo>
                  <a:lnTo>
                    <a:pt x="343" y="328"/>
                  </a:lnTo>
                  <a:lnTo>
                    <a:pt x="335" y="347"/>
                  </a:lnTo>
                  <a:lnTo>
                    <a:pt x="329" y="366"/>
                  </a:lnTo>
                  <a:lnTo>
                    <a:pt x="323" y="381"/>
                  </a:lnTo>
                  <a:lnTo>
                    <a:pt x="317" y="393"/>
                  </a:lnTo>
                  <a:lnTo>
                    <a:pt x="312" y="403"/>
                  </a:lnTo>
                  <a:lnTo>
                    <a:pt x="306" y="411"/>
                  </a:lnTo>
                  <a:lnTo>
                    <a:pt x="301" y="418"/>
                  </a:lnTo>
                  <a:lnTo>
                    <a:pt x="297" y="420"/>
                  </a:lnTo>
                  <a:lnTo>
                    <a:pt x="292" y="422"/>
                  </a:lnTo>
                  <a:lnTo>
                    <a:pt x="287" y="419"/>
                  </a:lnTo>
                  <a:lnTo>
                    <a:pt x="282" y="416"/>
                  </a:lnTo>
                  <a:lnTo>
                    <a:pt x="277" y="410"/>
                  </a:lnTo>
                  <a:lnTo>
                    <a:pt x="276" y="409"/>
                  </a:lnTo>
                  <a:lnTo>
                    <a:pt x="276" y="410"/>
                  </a:lnTo>
                  <a:lnTo>
                    <a:pt x="277" y="414"/>
                  </a:lnTo>
                  <a:lnTo>
                    <a:pt x="278" y="418"/>
                  </a:lnTo>
                  <a:lnTo>
                    <a:pt x="280" y="422"/>
                  </a:lnTo>
                  <a:lnTo>
                    <a:pt x="278" y="423"/>
                  </a:lnTo>
                  <a:lnTo>
                    <a:pt x="276" y="422"/>
                  </a:lnTo>
                  <a:lnTo>
                    <a:pt x="270" y="415"/>
                  </a:lnTo>
                  <a:lnTo>
                    <a:pt x="264" y="406"/>
                  </a:lnTo>
                  <a:lnTo>
                    <a:pt x="259" y="396"/>
                  </a:lnTo>
                  <a:lnTo>
                    <a:pt x="257" y="384"/>
                  </a:lnTo>
                  <a:lnTo>
                    <a:pt x="255" y="372"/>
                  </a:lnTo>
                  <a:lnTo>
                    <a:pt x="253" y="359"/>
                  </a:lnTo>
                  <a:lnTo>
                    <a:pt x="252" y="347"/>
                  </a:lnTo>
                  <a:lnTo>
                    <a:pt x="249" y="337"/>
                  </a:lnTo>
                  <a:lnTo>
                    <a:pt x="247" y="329"/>
                  </a:lnTo>
                  <a:lnTo>
                    <a:pt x="238" y="314"/>
                  </a:lnTo>
                  <a:lnTo>
                    <a:pt x="234" y="299"/>
                  </a:lnTo>
                  <a:lnTo>
                    <a:pt x="231" y="286"/>
                  </a:lnTo>
                  <a:lnTo>
                    <a:pt x="229" y="275"/>
                  </a:lnTo>
                  <a:lnTo>
                    <a:pt x="228" y="263"/>
                  </a:lnTo>
                  <a:lnTo>
                    <a:pt x="225" y="251"/>
                  </a:lnTo>
                  <a:lnTo>
                    <a:pt x="223" y="238"/>
                  </a:lnTo>
                  <a:lnTo>
                    <a:pt x="218" y="224"/>
                  </a:lnTo>
                  <a:lnTo>
                    <a:pt x="212" y="207"/>
                  </a:lnTo>
                  <a:lnTo>
                    <a:pt x="206" y="189"/>
                  </a:lnTo>
                  <a:lnTo>
                    <a:pt x="200" y="169"/>
                  </a:lnTo>
                  <a:lnTo>
                    <a:pt x="194" y="150"/>
                  </a:lnTo>
                  <a:lnTo>
                    <a:pt x="189" y="129"/>
                  </a:lnTo>
                  <a:lnTo>
                    <a:pt x="183" y="109"/>
                  </a:lnTo>
                  <a:lnTo>
                    <a:pt x="178" y="90"/>
                  </a:lnTo>
                  <a:lnTo>
                    <a:pt x="173" y="70"/>
                  </a:lnTo>
                  <a:lnTo>
                    <a:pt x="168" y="54"/>
                  </a:lnTo>
                  <a:lnTo>
                    <a:pt x="163" y="39"/>
                  </a:lnTo>
                  <a:lnTo>
                    <a:pt x="160" y="26"/>
                  </a:lnTo>
                  <a:lnTo>
                    <a:pt x="156" y="16"/>
                  </a:lnTo>
                  <a:lnTo>
                    <a:pt x="151" y="9"/>
                  </a:lnTo>
                  <a:lnTo>
                    <a:pt x="149" y="5"/>
                  </a:lnTo>
                  <a:lnTo>
                    <a:pt x="145" y="7"/>
                  </a:lnTo>
                  <a:lnTo>
                    <a:pt x="143" y="12"/>
                  </a:lnTo>
                  <a:close/>
                  <a:moveTo>
                    <a:pt x="303" y="852"/>
                  </a:moveTo>
                  <a:lnTo>
                    <a:pt x="304" y="850"/>
                  </a:lnTo>
                  <a:lnTo>
                    <a:pt x="299" y="848"/>
                  </a:lnTo>
                  <a:lnTo>
                    <a:pt x="295" y="848"/>
                  </a:lnTo>
                  <a:lnTo>
                    <a:pt x="300" y="846"/>
                  </a:lnTo>
                  <a:lnTo>
                    <a:pt x="304" y="840"/>
                  </a:lnTo>
                  <a:lnTo>
                    <a:pt x="304" y="827"/>
                  </a:lnTo>
                  <a:lnTo>
                    <a:pt x="303" y="809"/>
                  </a:lnTo>
                  <a:lnTo>
                    <a:pt x="300" y="787"/>
                  </a:lnTo>
                  <a:lnTo>
                    <a:pt x="297" y="764"/>
                  </a:lnTo>
                  <a:lnTo>
                    <a:pt x="295" y="742"/>
                  </a:lnTo>
                  <a:lnTo>
                    <a:pt x="298" y="721"/>
                  </a:lnTo>
                  <a:lnTo>
                    <a:pt x="303" y="705"/>
                  </a:lnTo>
                  <a:lnTo>
                    <a:pt x="303" y="852"/>
                  </a:lnTo>
                  <a:close/>
                </a:path>
              </a:pathLst>
            </a:custGeom>
            <a:solidFill>
              <a:srgbClr val="FF9966">
                <a:alpha val="57001"/>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60564" name="Freeform 148"/>
            <p:cNvSpPr>
              <a:spLocks noChangeAspect="1"/>
            </p:cNvSpPr>
            <p:nvPr/>
          </p:nvSpPr>
          <p:spPr bwMode="auto">
            <a:xfrm>
              <a:off x="3521" y="2560"/>
              <a:ext cx="331" cy="501"/>
            </a:xfrm>
            <a:custGeom>
              <a:avLst/>
              <a:gdLst>
                <a:gd name="T0" fmla="*/ 138 w 594"/>
                <a:gd name="T1" fmla="*/ 4 h 911"/>
                <a:gd name="T2" fmla="*/ 116 w 594"/>
                <a:gd name="T3" fmla="*/ 8 h 911"/>
                <a:gd name="T4" fmla="*/ 88 w 594"/>
                <a:gd name="T5" fmla="*/ 50 h 911"/>
                <a:gd name="T6" fmla="*/ 63 w 594"/>
                <a:gd name="T7" fmla="*/ 119 h 911"/>
                <a:gd name="T8" fmla="*/ 47 w 594"/>
                <a:gd name="T9" fmla="*/ 208 h 911"/>
                <a:gd name="T10" fmla="*/ 46 w 594"/>
                <a:gd name="T11" fmla="*/ 307 h 911"/>
                <a:gd name="T12" fmla="*/ 50 w 594"/>
                <a:gd name="T13" fmla="*/ 355 h 911"/>
                <a:gd name="T14" fmla="*/ 55 w 594"/>
                <a:gd name="T15" fmla="*/ 426 h 911"/>
                <a:gd name="T16" fmla="*/ 55 w 594"/>
                <a:gd name="T17" fmla="*/ 496 h 911"/>
                <a:gd name="T18" fmla="*/ 47 w 594"/>
                <a:gd name="T19" fmla="*/ 563 h 911"/>
                <a:gd name="T20" fmla="*/ 28 w 594"/>
                <a:gd name="T21" fmla="*/ 630 h 911"/>
                <a:gd name="T22" fmla="*/ 7 w 594"/>
                <a:gd name="T23" fmla="*/ 673 h 911"/>
                <a:gd name="T24" fmla="*/ 0 w 594"/>
                <a:gd name="T25" fmla="*/ 712 h 911"/>
                <a:gd name="T26" fmla="*/ 12 w 594"/>
                <a:gd name="T27" fmla="*/ 766 h 911"/>
                <a:gd name="T28" fmla="*/ 43 w 594"/>
                <a:gd name="T29" fmla="*/ 825 h 911"/>
                <a:gd name="T30" fmla="*/ 86 w 594"/>
                <a:gd name="T31" fmla="*/ 876 h 911"/>
                <a:gd name="T32" fmla="*/ 140 w 594"/>
                <a:gd name="T33" fmla="*/ 907 h 911"/>
                <a:gd name="T34" fmla="*/ 171 w 594"/>
                <a:gd name="T35" fmla="*/ 911 h 911"/>
                <a:gd name="T36" fmla="*/ 202 w 594"/>
                <a:gd name="T37" fmla="*/ 898 h 911"/>
                <a:gd name="T38" fmla="*/ 236 w 594"/>
                <a:gd name="T39" fmla="*/ 874 h 911"/>
                <a:gd name="T40" fmla="*/ 254 w 594"/>
                <a:gd name="T41" fmla="*/ 863 h 911"/>
                <a:gd name="T42" fmla="*/ 278 w 594"/>
                <a:gd name="T43" fmla="*/ 852 h 911"/>
                <a:gd name="T44" fmla="*/ 299 w 594"/>
                <a:gd name="T45" fmla="*/ 846 h 911"/>
                <a:gd name="T46" fmla="*/ 322 w 594"/>
                <a:gd name="T47" fmla="*/ 848 h 911"/>
                <a:gd name="T48" fmla="*/ 380 w 594"/>
                <a:gd name="T49" fmla="*/ 878 h 911"/>
                <a:gd name="T50" fmla="*/ 430 w 594"/>
                <a:gd name="T51" fmla="*/ 908 h 911"/>
                <a:gd name="T52" fmla="*/ 465 w 594"/>
                <a:gd name="T53" fmla="*/ 909 h 911"/>
                <a:gd name="T54" fmla="*/ 516 w 594"/>
                <a:gd name="T55" fmla="*/ 891 h 911"/>
                <a:gd name="T56" fmla="*/ 549 w 594"/>
                <a:gd name="T57" fmla="*/ 855 h 911"/>
                <a:gd name="T58" fmla="*/ 572 w 594"/>
                <a:gd name="T59" fmla="*/ 807 h 911"/>
                <a:gd name="T60" fmla="*/ 586 w 594"/>
                <a:gd name="T61" fmla="*/ 751 h 911"/>
                <a:gd name="T62" fmla="*/ 594 w 594"/>
                <a:gd name="T63" fmla="*/ 692 h 911"/>
                <a:gd name="T64" fmla="*/ 553 w 594"/>
                <a:gd name="T65" fmla="*/ 592 h 911"/>
                <a:gd name="T66" fmla="*/ 530 w 594"/>
                <a:gd name="T67" fmla="*/ 445 h 911"/>
                <a:gd name="T68" fmla="*/ 530 w 594"/>
                <a:gd name="T69" fmla="*/ 308 h 911"/>
                <a:gd name="T70" fmla="*/ 528 w 594"/>
                <a:gd name="T71" fmla="*/ 181 h 911"/>
                <a:gd name="T72" fmla="*/ 496 w 594"/>
                <a:gd name="T73" fmla="*/ 69 h 911"/>
                <a:gd name="T74" fmla="*/ 444 w 594"/>
                <a:gd name="T75" fmla="*/ 3 h 911"/>
                <a:gd name="T76" fmla="*/ 414 w 594"/>
                <a:gd name="T77" fmla="*/ 16 h 911"/>
                <a:gd name="T78" fmla="*/ 398 w 594"/>
                <a:gd name="T79" fmla="*/ 44 h 911"/>
                <a:gd name="T80" fmla="*/ 390 w 594"/>
                <a:gd name="T81" fmla="*/ 87 h 911"/>
                <a:gd name="T82" fmla="*/ 385 w 594"/>
                <a:gd name="T83" fmla="*/ 139 h 911"/>
                <a:gd name="T84" fmla="*/ 376 w 594"/>
                <a:gd name="T85" fmla="*/ 199 h 911"/>
                <a:gd name="T86" fmla="*/ 363 w 594"/>
                <a:gd name="T87" fmla="*/ 251 h 911"/>
                <a:gd name="T88" fmla="*/ 343 w 594"/>
                <a:gd name="T89" fmla="*/ 328 h 911"/>
                <a:gd name="T90" fmla="*/ 323 w 594"/>
                <a:gd name="T91" fmla="*/ 381 h 911"/>
                <a:gd name="T92" fmla="*/ 306 w 594"/>
                <a:gd name="T93" fmla="*/ 411 h 911"/>
                <a:gd name="T94" fmla="*/ 292 w 594"/>
                <a:gd name="T95" fmla="*/ 422 h 911"/>
                <a:gd name="T96" fmla="*/ 277 w 594"/>
                <a:gd name="T97" fmla="*/ 410 h 911"/>
                <a:gd name="T98" fmla="*/ 276 w 594"/>
                <a:gd name="T99" fmla="*/ 410 h 911"/>
                <a:gd name="T100" fmla="*/ 280 w 594"/>
                <a:gd name="T101" fmla="*/ 422 h 911"/>
                <a:gd name="T102" fmla="*/ 270 w 594"/>
                <a:gd name="T103" fmla="*/ 415 h 911"/>
                <a:gd name="T104" fmla="*/ 259 w 594"/>
                <a:gd name="T105" fmla="*/ 396 h 911"/>
                <a:gd name="T106" fmla="*/ 253 w 594"/>
                <a:gd name="T107" fmla="*/ 359 h 911"/>
                <a:gd name="T108" fmla="*/ 247 w 594"/>
                <a:gd name="T109" fmla="*/ 329 h 911"/>
                <a:gd name="T110" fmla="*/ 234 w 594"/>
                <a:gd name="T111" fmla="*/ 299 h 911"/>
                <a:gd name="T112" fmla="*/ 228 w 594"/>
                <a:gd name="T113" fmla="*/ 263 h 911"/>
                <a:gd name="T114" fmla="*/ 218 w 594"/>
                <a:gd name="T115" fmla="*/ 224 h 911"/>
                <a:gd name="T116" fmla="*/ 206 w 594"/>
                <a:gd name="T117" fmla="*/ 189 h 911"/>
                <a:gd name="T118" fmla="*/ 189 w 594"/>
                <a:gd name="T119" fmla="*/ 129 h 911"/>
                <a:gd name="T120" fmla="*/ 173 w 594"/>
                <a:gd name="T121" fmla="*/ 70 h 911"/>
                <a:gd name="T122" fmla="*/ 160 w 594"/>
                <a:gd name="T123" fmla="*/ 26 h 911"/>
                <a:gd name="T124" fmla="*/ 149 w 594"/>
                <a:gd name="T125" fmla="*/ 5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4" h="911">
                  <a:moveTo>
                    <a:pt x="143" y="12"/>
                  </a:moveTo>
                  <a:lnTo>
                    <a:pt x="143" y="12"/>
                  </a:lnTo>
                  <a:lnTo>
                    <a:pt x="138" y="4"/>
                  </a:lnTo>
                  <a:lnTo>
                    <a:pt x="132" y="0"/>
                  </a:lnTo>
                  <a:lnTo>
                    <a:pt x="125" y="2"/>
                  </a:lnTo>
                  <a:lnTo>
                    <a:pt x="116" y="8"/>
                  </a:lnTo>
                  <a:lnTo>
                    <a:pt x="108" y="18"/>
                  </a:lnTo>
                  <a:lnTo>
                    <a:pt x="98" y="31"/>
                  </a:lnTo>
                  <a:lnTo>
                    <a:pt x="88" y="50"/>
                  </a:lnTo>
                  <a:lnTo>
                    <a:pt x="80" y="69"/>
                  </a:lnTo>
                  <a:lnTo>
                    <a:pt x="72" y="93"/>
                  </a:lnTo>
                  <a:lnTo>
                    <a:pt x="63" y="119"/>
                  </a:lnTo>
                  <a:lnTo>
                    <a:pt x="57" y="147"/>
                  </a:lnTo>
                  <a:lnTo>
                    <a:pt x="51" y="177"/>
                  </a:lnTo>
                  <a:lnTo>
                    <a:pt x="47" y="208"/>
                  </a:lnTo>
                  <a:lnTo>
                    <a:pt x="45" y="240"/>
                  </a:lnTo>
                  <a:lnTo>
                    <a:pt x="44" y="273"/>
                  </a:lnTo>
                  <a:lnTo>
                    <a:pt x="46" y="307"/>
                  </a:lnTo>
                  <a:lnTo>
                    <a:pt x="46" y="307"/>
                  </a:lnTo>
                  <a:lnTo>
                    <a:pt x="49" y="331"/>
                  </a:lnTo>
                  <a:lnTo>
                    <a:pt x="50" y="355"/>
                  </a:lnTo>
                  <a:lnTo>
                    <a:pt x="52" y="379"/>
                  </a:lnTo>
                  <a:lnTo>
                    <a:pt x="53" y="402"/>
                  </a:lnTo>
                  <a:lnTo>
                    <a:pt x="55" y="426"/>
                  </a:lnTo>
                  <a:lnTo>
                    <a:pt x="55" y="449"/>
                  </a:lnTo>
                  <a:lnTo>
                    <a:pt x="55" y="472"/>
                  </a:lnTo>
                  <a:lnTo>
                    <a:pt x="55" y="496"/>
                  </a:lnTo>
                  <a:lnTo>
                    <a:pt x="53" y="518"/>
                  </a:lnTo>
                  <a:lnTo>
                    <a:pt x="51" y="541"/>
                  </a:lnTo>
                  <a:lnTo>
                    <a:pt x="47" y="563"/>
                  </a:lnTo>
                  <a:lnTo>
                    <a:pt x="41" y="585"/>
                  </a:lnTo>
                  <a:lnTo>
                    <a:pt x="35" y="608"/>
                  </a:lnTo>
                  <a:lnTo>
                    <a:pt x="28" y="630"/>
                  </a:lnTo>
                  <a:lnTo>
                    <a:pt x="18" y="652"/>
                  </a:lnTo>
                  <a:lnTo>
                    <a:pt x="7" y="673"/>
                  </a:lnTo>
                  <a:lnTo>
                    <a:pt x="7" y="673"/>
                  </a:lnTo>
                  <a:lnTo>
                    <a:pt x="3" y="683"/>
                  </a:lnTo>
                  <a:lnTo>
                    <a:pt x="0" y="696"/>
                  </a:lnTo>
                  <a:lnTo>
                    <a:pt x="0" y="712"/>
                  </a:lnTo>
                  <a:lnTo>
                    <a:pt x="3" y="729"/>
                  </a:lnTo>
                  <a:lnTo>
                    <a:pt x="6" y="747"/>
                  </a:lnTo>
                  <a:lnTo>
                    <a:pt x="12" y="766"/>
                  </a:lnTo>
                  <a:lnTo>
                    <a:pt x="21" y="786"/>
                  </a:lnTo>
                  <a:lnTo>
                    <a:pt x="30" y="805"/>
                  </a:lnTo>
                  <a:lnTo>
                    <a:pt x="43" y="825"/>
                  </a:lnTo>
                  <a:lnTo>
                    <a:pt x="56" y="843"/>
                  </a:lnTo>
                  <a:lnTo>
                    <a:pt x="70" y="860"/>
                  </a:lnTo>
                  <a:lnTo>
                    <a:pt x="86" y="876"/>
                  </a:lnTo>
                  <a:lnTo>
                    <a:pt x="103" y="889"/>
                  </a:lnTo>
                  <a:lnTo>
                    <a:pt x="121" y="899"/>
                  </a:lnTo>
                  <a:lnTo>
                    <a:pt x="140" y="907"/>
                  </a:lnTo>
                  <a:lnTo>
                    <a:pt x="161" y="911"/>
                  </a:lnTo>
                  <a:lnTo>
                    <a:pt x="161" y="911"/>
                  </a:lnTo>
                  <a:lnTo>
                    <a:pt x="171" y="911"/>
                  </a:lnTo>
                  <a:lnTo>
                    <a:pt x="182" y="908"/>
                  </a:lnTo>
                  <a:lnTo>
                    <a:pt x="191" y="903"/>
                  </a:lnTo>
                  <a:lnTo>
                    <a:pt x="202" y="898"/>
                  </a:lnTo>
                  <a:lnTo>
                    <a:pt x="214" y="890"/>
                  </a:lnTo>
                  <a:lnTo>
                    <a:pt x="225" y="882"/>
                  </a:lnTo>
                  <a:lnTo>
                    <a:pt x="236" y="874"/>
                  </a:lnTo>
                  <a:lnTo>
                    <a:pt x="247" y="866"/>
                  </a:lnTo>
                  <a:lnTo>
                    <a:pt x="247" y="866"/>
                  </a:lnTo>
                  <a:lnTo>
                    <a:pt x="254" y="863"/>
                  </a:lnTo>
                  <a:lnTo>
                    <a:pt x="263" y="859"/>
                  </a:lnTo>
                  <a:lnTo>
                    <a:pt x="270" y="855"/>
                  </a:lnTo>
                  <a:lnTo>
                    <a:pt x="278" y="852"/>
                  </a:lnTo>
                  <a:lnTo>
                    <a:pt x="286" y="850"/>
                  </a:lnTo>
                  <a:lnTo>
                    <a:pt x="293" y="847"/>
                  </a:lnTo>
                  <a:lnTo>
                    <a:pt x="299" y="846"/>
                  </a:lnTo>
                  <a:lnTo>
                    <a:pt x="303" y="846"/>
                  </a:lnTo>
                  <a:lnTo>
                    <a:pt x="303" y="846"/>
                  </a:lnTo>
                  <a:lnTo>
                    <a:pt x="322" y="848"/>
                  </a:lnTo>
                  <a:lnTo>
                    <a:pt x="343" y="856"/>
                  </a:lnTo>
                  <a:lnTo>
                    <a:pt x="361" y="866"/>
                  </a:lnTo>
                  <a:lnTo>
                    <a:pt x="380" y="878"/>
                  </a:lnTo>
                  <a:lnTo>
                    <a:pt x="397" y="890"/>
                  </a:lnTo>
                  <a:lnTo>
                    <a:pt x="414" y="900"/>
                  </a:lnTo>
                  <a:lnTo>
                    <a:pt x="430" y="908"/>
                  </a:lnTo>
                  <a:lnTo>
                    <a:pt x="444" y="911"/>
                  </a:lnTo>
                  <a:lnTo>
                    <a:pt x="444" y="911"/>
                  </a:lnTo>
                  <a:lnTo>
                    <a:pt x="465" y="909"/>
                  </a:lnTo>
                  <a:lnTo>
                    <a:pt x="484" y="905"/>
                  </a:lnTo>
                  <a:lnTo>
                    <a:pt x="501" y="899"/>
                  </a:lnTo>
                  <a:lnTo>
                    <a:pt x="516" y="891"/>
                  </a:lnTo>
                  <a:lnTo>
                    <a:pt x="529" y="881"/>
                  </a:lnTo>
                  <a:lnTo>
                    <a:pt x="540" y="869"/>
                  </a:lnTo>
                  <a:lnTo>
                    <a:pt x="549" y="855"/>
                  </a:lnTo>
                  <a:lnTo>
                    <a:pt x="559" y="840"/>
                  </a:lnTo>
                  <a:lnTo>
                    <a:pt x="566" y="823"/>
                  </a:lnTo>
                  <a:lnTo>
                    <a:pt x="572" y="807"/>
                  </a:lnTo>
                  <a:lnTo>
                    <a:pt x="577" y="788"/>
                  </a:lnTo>
                  <a:lnTo>
                    <a:pt x="582" y="770"/>
                  </a:lnTo>
                  <a:lnTo>
                    <a:pt x="586" y="751"/>
                  </a:lnTo>
                  <a:lnTo>
                    <a:pt x="589" y="731"/>
                  </a:lnTo>
                  <a:lnTo>
                    <a:pt x="592" y="712"/>
                  </a:lnTo>
                  <a:lnTo>
                    <a:pt x="594" y="692"/>
                  </a:lnTo>
                  <a:lnTo>
                    <a:pt x="594" y="692"/>
                  </a:lnTo>
                  <a:lnTo>
                    <a:pt x="570" y="641"/>
                  </a:lnTo>
                  <a:lnTo>
                    <a:pt x="553" y="592"/>
                  </a:lnTo>
                  <a:lnTo>
                    <a:pt x="541" y="543"/>
                  </a:lnTo>
                  <a:lnTo>
                    <a:pt x="534" y="493"/>
                  </a:lnTo>
                  <a:lnTo>
                    <a:pt x="530" y="445"/>
                  </a:lnTo>
                  <a:lnTo>
                    <a:pt x="529" y="398"/>
                  </a:lnTo>
                  <a:lnTo>
                    <a:pt x="529" y="353"/>
                  </a:lnTo>
                  <a:lnTo>
                    <a:pt x="530" y="308"/>
                  </a:lnTo>
                  <a:lnTo>
                    <a:pt x="531" y="264"/>
                  </a:lnTo>
                  <a:lnTo>
                    <a:pt x="531" y="223"/>
                  </a:lnTo>
                  <a:lnTo>
                    <a:pt x="528" y="181"/>
                  </a:lnTo>
                  <a:lnTo>
                    <a:pt x="522" y="142"/>
                  </a:lnTo>
                  <a:lnTo>
                    <a:pt x="512" y="104"/>
                  </a:lnTo>
                  <a:lnTo>
                    <a:pt x="496" y="69"/>
                  </a:lnTo>
                  <a:lnTo>
                    <a:pt x="473" y="35"/>
                  </a:lnTo>
                  <a:lnTo>
                    <a:pt x="444" y="3"/>
                  </a:lnTo>
                  <a:lnTo>
                    <a:pt x="444" y="3"/>
                  </a:lnTo>
                  <a:lnTo>
                    <a:pt x="432" y="5"/>
                  </a:lnTo>
                  <a:lnTo>
                    <a:pt x="422" y="9"/>
                  </a:lnTo>
                  <a:lnTo>
                    <a:pt x="414" y="16"/>
                  </a:lnTo>
                  <a:lnTo>
                    <a:pt x="407" y="24"/>
                  </a:lnTo>
                  <a:lnTo>
                    <a:pt x="402" y="33"/>
                  </a:lnTo>
                  <a:lnTo>
                    <a:pt x="398" y="44"/>
                  </a:lnTo>
                  <a:lnTo>
                    <a:pt x="395" y="57"/>
                  </a:lnTo>
                  <a:lnTo>
                    <a:pt x="392" y="72"/>
                  </a:lnTo>
                  <a:lnTo>
                    <a:pt x="390" y="87"/>
                  </a:lnTo>
                  <a:lnTo>
                    <a:pt x="388" y="103"/>
                  </a:lnTo>
                  <a:lnTo>
                    <a:pt x="386" y="121"/>
                  </a:lnTo>
                  <a:lnTo>
                    <a:pt x="385" y="139"/>
                  </a:lnTo>
                  <a:lnTo>
                    <a:pt x="382" y="159"/>
                  </a:lnTo>
                  <a:lnTo>
                    <a:pt x="380" y="178"/>
                  </a:lnTo>
                  <a:lnTo>
                    <a:pt x="376" y="199"/>
                  </a:lnTo>
                  <a:lnTo>
                    <a:pt x="372" y="220"/>
                  </a:lnTo>
                  <a:lnTo>
                    <a:pt x="372" y="220"/>
                  </a:lnTo>
                  <a:lnTo>
                    <a:pt x="363" y="251"/>
                  </a:lnTo>
                  <a:lnTo>
                    <a:pt x="356" y="279"/>
                  </a:lnTo>
                  <a:lnTo>
                    <a:pt x="349" y="305"/>
                  </a:lnTo>
                  <a:lnTo>
                    <a:pt x="343" y="328"/>
                  </a:lnTo>
                  <a:lnTo>
                    <a:pt x="335" y="347"/>
                  </a:lnTo>
                  <a:lnTo>
                    <a:pt x="329" y="366"/>
                  </a:lnTo>
                  <a:lnTo>
                    <a:pt x="323" y="381"/>
                  </a:lnTo>
                  <a:lnTo>
                    <a:pt x="317" y="393"/>
                  </a:lnTo>
                  <a:lnTo>
                    <a:pt x="312" y="403"/>
                  </a:lnTo>
                  <a:lnTo>
                    <a:pt x="306" y="411"/>
                  </a:lnTo>
                  <a:lnTo>
                    <a:pt x="301" y="418"/>
                  </a:lnTo>
                  <a:lnTo>
                    <a:pt x="297" y="420"/>
                  </a:lnTo>
                  <a:lnTo>
                    <a:pt x="292" y="422"/>
                  </a:lnTo>
                  <a:lnTo>
                    <a:pt x="287" y="419"/>
                  </a:lnTo>
                  <a:lnTo>
                    <a:pt x="282" y="416"/>
                  </a:lnTo>
                  <a:lnTo>
                    <a:pt x="277" y="410"/>
                  </a:lnTo>
                  <a:lnTo>
                    <a:pt x="277" y="410"/>
                  </a:lnTo>
                  <a:lnTo>
                    <a:pt x="276" y="409"/>
                  </a:lnTo>
                  <a:lnTo>
                    <a:pt x="276" y="410"/>
                  </a:lnTo>
                  <a:lnTo>
                    <a:pt x="277" y="414"/>
                  </a:lnTo>
                  <a:lnTo>
                    <a:pt x="278" y="418"/>
                  </a:lnTo>
                  <a:lnTo>
                    <a:pt x="280" y="422"/>
                  </a:lnTo>
                  <a:lnTo>
                    <a:pt x="278" y="423"/>
                  </a:lnTo>
                  <a:lnTo>
                    <a:pt x="276" y="422"/>
                  </a:lnTo>
                  <a:lnTo>
                    <a:pt x="270" y="415"/>
                  </a:lnTo>
                  <a:lnTo>
                    <a:pt x="270" y="415"/>
                  </a:lnTo>
                  <a:lnTo>
                    <a:pt x="264" y="406"/>
                  </a:lnTo>
                  <a:lnTo>
                    <a:pt x="259" y="396"/>
                  </a:lnTo>
                  <a:lnTo>
                    <a:pt x="257" y="384"/>
                  </a:lnTo>
                  <a:lnTo>
                    <a:pt x="255" y="372"/>
                  </a:lnTo>
                  <a:lnTo>
                    <a:pt x="253" y="359"/>
                  </a:lnTo>
                  <a:lnTo>
                    <a:pt x="252" y="347"/>
                  </a:lnTo>
                  <a:lnTo>
                    <a:pt x="249" y="337"/>
                  </a:lnTo>
                  <a:lnTo>
                    <a:pt x="247" y="329"/>
                  </a:lnTo>
                  <a:lnTo>
                    <a:pt x="247" y="329"/>
                  </a:lnTo>
                  <a:lnTo>
                    <a:pt x="238" y="314"/>
                  </a:lnTo>
                  <a:lnTo>
                    <a:pt x="234" y="299"/>
                  </a:lnTo>
                  <a:lnTo>
                    <a:pt x="231" y="286"/>
                  </a:lnTo>
                  <a:lnTo>
                    <a:pt x="229" y="275"/>
                  </a:lnTo>
                  <a:lnTo>
                    <a:pt x="228" y="263"/>
                  </a:lnTo>
                  <a:lnTo>
                    <a:pt x="225" y="251"/>
                  </a:lnTo>
                  <a:lnTo>
                    <a:pt x="223" y="238"/>
                  </a:lnTo>
                  <a:lnTo>
                    <a:pt x="218" y="224"/>
                  </a:lnTo>
                  <a:lnTo>
                    <a:pt x="218" y="224"/>
                  </a:lnTo>
                  <a:lnTo>
                    <a:pt x="212" y="207"/>
                  </a:lnTo>
                  <a:lnTo>
                    <a:pt x="206" y="189"/>
                  </a:lnTo>
                  <a:lnTo>
                    <a:pt x="200" y="169"/>
                  </a:lnTo>
                  <a:lnTo>
                    <a:pt x="194" y="150"/>
                  </a:lnTo>
                  <a:lnTo>
                    <a:pt x="189" y="129"/>
                  </a:lnTo>
                  <a:lnTo>
                    <a:pt x="183" y="109"/>
                  </a:lnTo>
                  <a:lnTo>
                    <a:pt x="178" y="90"/>
                  </a:lnTo>
                  <a:lnTo>
                    <a:pt x="173" y="70"/>
                  </a:lnTo>
                  <a:lnTo>
                    <a:pt x="168" y="54"/>
                  </a:lnTo>
                  <a:lnTo>
                    <a:pt x="163" y="39"/>
                  </a:lnTo>
                  <a:lnTo>
                    <a:pt x="160" y="26"/>
                  </a:lnTo>
                  <a:lnTo>
                    <a:pt x="156" y="16"/>
                  </a:lnTo>
                  <a:lnTo>
                    <a:pt x="151" y="9"/>
                  </a:lnTo>
                  <a:lnTo>
                    <a:pt x="149" y="5"/>
                  </a:lnTo>
                  <a:lnTo>
                    <a:pt x="145" y="7"/>
                  </a:lnTo>
                  <a:lnTo>
                    <a:pt x="143" y="12"/>
                  </a:lnTo>
                </a:path>
              </a:pathLst>
            </a:custGeom>
            <a:noFill/>
            <a:ln w="0">
              <a:solidFill>
                <a:srgbClr val="000000"/>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65" name="Freeform 149"/>
            <p:cNvSpPr>
              <a:spLocks noChangeAspect="1"/>
            </p:cNvSpPr>
            <p:nvPr/>
          </p:nvSpPr>
          <p:spPr bwMode="auto">
            <a:xfrm>
              <a:off x="3685" y="2948"/>
              <a:ext cx="4" cy="80"/>
            </a:xfrm>
            <a:custGeom>
              <a:avLst/>
              <a:gdLst>
                <a:gd name="T0" fmla="*/ 8 w 9"/>
                <a:gd name="T1" fmla="*/ 147 h 147"/>
                <a:gd name="T2" fmla="*/ 8 w 9"/>
                <a:gd name="T3" fmla="*/ 147 h 147"/>
                <a:gd name="T4" fmla="*/ 9 w 9"/>
                <a:gd name="T5" fmla="*/ 145 h 147"/>
                <a:gd name="T6" fmla="*/ 4 w 9"/>
                <a:gd name="T7" fmla="*/ 143 h 147"/>
                <a:gd name="T8" fmla="*/ 0 w 9"/>
                <a:gd name="T9" fmla="*/ 143 h 147"/>
                <a:gd name="T10" fmla="*/ 5 w 9"/>
                <a:gd name="T11" fmla="*/ 141 h 147"/>
                <a:gd name="T12" fmla="*/ 5 w 9"/>
                <a:gd name="T13" fmla="*/ 141 h 147"/>
                <a:gd name="T14" fmla="*/ 9 w 9"/>
                <a:gd name="T15" fmla="*/ 135 h 147"/>
                <a:gd name="T16" fmla="*/ 9 w 9"/>
                <a:gd name="T17" fmla="*/ 122 h 147"/>
                <a:gd name="T18" fmla="*/ 8 w 9"/>
                <a:gd name="T19" fmla="*/ 104 h 147"/>
                <a:gd name="T20" fmla="*/ 5 w 9"/>
                <a:gd name="T21" fmla="*/ 82 h 147"/>
                <a:gd name="T22" fmla="*/ 2 w 9"/>
                <a:gd name="T23" fmla="*/ 59 h 147"/>
                <a:gd name="T24" fmla="*/ 0 w 9"/>
                <a:gd name="T25" fmla="*/ 37 h 147"/>
                <a:gd name="T26" fmla="*/ 3 w 9"/>
                <a:gd name="T27" fmla="*/ 16 h 147"/>
                <a:gd name="T28" fmla="*/ 8 w 9"/>
                <a:gd name="T2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47">
                  <a:moveTo>
                    <a:pt x="8" y="147"/>
                  </a:moveTo>
                  <a:lnTo>
                    <a:pt x="8" y="147"/>
                  </a:lnTo>
                  <a:lnTo>
                    <a:pt x="9" y="145"/>
                  </a:lnTo>
                  <a:lnTo>
                    <a:pt x="4" y="143"/>
                  </a:lnTo>
                  <a:lnTo>
                    <a:pt x="0" y="143"/>
                  </a:lnTo>
                  <a:lnTo>
                    <a:pt x="5" y="141"/>
                  </a:lnTo>
                  <a:lnTo>
                    <a:pt x="5" y="141"/>
                  </a:lnTo>
                  <a:lnTo>
                    <a:pt x="9" y="135"/>
                  </a:lnTo>
                  <a:lnTo>
                    <a:pt x="9" y="122"/>
                  </a:lnTo>
                  <a:lnTo>
                    <a:pt x="8" y="104"/>
                  </a:lnTo>
                  <a:lnTo>
                    <a:pt x="5" y="82"/>
                  </a:lnTo>
                  <a:lnTo>
                    <a:pt x="2" y="59"/>
                  </a:lnTo>
                  <a:lnTo>
                    <a:pt x="0" y="37"/>
                  </a:lnTo>
                  <a:lnTo>
                    <a:pt x="3" y="16"/>
                  </a:lnTo>
                  <a:lnTo>
                    <a:pt x="8" y="0"/>
                  </a:lnTo>
                </a:path>
              </a:pathLst>
            </a:custGeom>
            <a:noFill/>
            <a:ln w="0">
              <a:solidFill>
                <a:srgbClr val="000000"/>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66" name="Freeform 150"/>
            <p:cNvSpPr>
              <a:spLocks noChangeAspect="1"/>
            </p:cNvSpPr>
            <p:nvPr/>
          </p:nvSpPr>
          <p:spPr bwMode="auto">
            <a:xfrm>
              <a:off x="3547" y="2873"/>
              <a:ext cx="275" cy="16"/>
            </a:xfrm>
            <a:custGeom>
              <a:avLst/>
              <a:gdLst>
                <a:gd name="T0" fmla="*/ 0 w 493"/>
                <a:gd name="T1" fmla="*/ 5 h 31"/>
                <a:gd name="T2" fmla="*/ 0 w 493"/>
                <a:gd name="T3" fmla="*/ 5 h 31"/>
                <a:gd name="T4" fmla="*/ 13 w 493"/>
                <a:gd name="T5" fmla="*/ 6 h 31"/>
                <a:gd name="T6" fmla="*/ 27 w 493"/>
                <a:gd name="T7" fmla="*/ 6 h 31"/>
                <a:gd name="T8" fmla="*/ 43 w 493"/>
                <a:gd name="T9" fmla="*/ 5 h 31"/>
                <a:gd name="T10" fmla="*/ 59 w 493"/>
                <a:gd name="T11" fmla="*/ 4 h 31"/>
                <a:gd name="T12" fmla="*/ 75 w 493"/>
                <a:gd name="T13" fmla="*/ 1 h 31"/>
                <a:gd name="T14" fmla="*/ 90 w 493"/>
                <a:gd name="T15" fmla="*/ 0 h 31"/>
                <a:gd name="T16" fmla="*/ 105 w 493"/>
                <a:gd name="T17" fmla="*/ 0 h 31"/>
                <a:gd name="T18" fmla="*/ 118 w 493"/>
                <a:gd name="T19" fmla="*/ 0 h 31"/>
                <a:gd name="T20" fmla="*/ 118 w 493"/>
                <a:gd name="T21" fmla="*/ 0 h 31"/>
                <a:gd name="T22" fmla="*/ 135 w 493"/>
                <a:gd name="T23" fmla="*/ 1 h 31"/>
                <a:gd name="T24" fmla="*/ 150 w 493"/>
                <a:gd name="T25" fmla="*/ 5 h 31"/>
                <a:gd name="T26" fmla="*/ 164 w 493"/>
                <a:gd name="T27" fmla="*/ 9 h 31"/>
                <a:gd name="T28" fmla="*/ 177 w 493"/>
                <a:gd name="T29" fmla="*/ 14 h 31"/>
                <a:gd name="T30" fmla="*/ 191 w 493"/>
                <a:gd name="T31" fmla="*/ 19 h 31"/>
                <a:gd name="T32" fmla="*/ 205 w 493"/>
                <a:gd name="T33" fmla="*/ 25 h 31"/>
                <a:gd name="T34" fmla="*/ 220 w 493"/>
                <a:gd name="T35" fmla="*/ 29 h 31"/>
                <a:gd name="T36" fmla="*/ 237 w 493"/>
                <a:gd name="T37" fmla="*/ 31 h 31"/>
                <a:gd name="T38" fmla="*/ 237 w 493"/>
                <a:gd name="T39" fmla="*/ 31 h 31"/>
                <a:gd name="T40" fmla="*/ 252 w 493"/>
                <a:gd name="T41" fmla="*/ 31 h 31"/>
                <a:gd name="T42" fmla="*/ 269 w 493"/>
                <a:gd name="T43" fmla="*/ 27 h 31"/>
                <a:gd name="T44" fmla="*/ 287 w 493"/>
                <a:gd name="T45" fmla="*/ 23 h 31"/>
                <a:gd name="T46" fmla="*/ 306 w 493"/>
                <a:gd name="T47" fmla="*/ 17 h 31"/>
                <a:gd name="T48" fmla="*/ 325 w 493"/>
                <a:gd name="T49" fmla="*/ 12 h 31"/>
                <a:gd name="T50" fmla="*/ 343 w 493"/>
                <a:gd name="T51" fmla="*/ 6 h 31"/>
                <a:gd name="T52" fmla="*/ 360 w 493"/>
                <a:gd name="T53" fmla="*/ 3 h 31"/>
                <a:gd name="T54" fmla="*/ 376 w 493"/>
                <a:gd name="T55" fmla="*/ 0 h 31"/>
                <a:gd name="T56" fmla="*/ 376 w 493"/>
                <a:gd name="T57" fmla="*/ 0 h 31"/>
                <a:gd name="T58" fmla="*/ 390 w 493"/>
                <a:gd name="T59" fmla="*/ 0 h 31"/>
                <a:gd name="T60" fmla="*/ 405 w 493"/>
                <a:gd name="T61" fmla="*/ 1 h 31"/>
                <a:gd name="T62" fmla="*/ 419 w 493"/>
                <a:gd name="T63" fmla="*/ 3 h 31"/>
                <a:gd name="T64" fmla="*/ 434 w 493"/>
                <a:gd name="T65" fmla="*/ 5 h 31"/>
                <a:gd name="T66" fmla="*/ 448 w 493"/>
                <a:gd name="T67" fmla="*/ 8 h 31"/>
                <a:gd name="T68" fmla="*/ 463 w 493"/>
                <a:gd name="T69" fmla="*/ 8 h 31"/>
                <a:gd name="T70" fmla="*/ 479 w 493"/>
                <a:gd name="T71" fmla="*/ 8 h 31"/>
                <a:gd name="T72" fmla="*/ 493 w 493"/>
                <a:gd name="T73"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3" h="31">
                  <a:moveTo>
                    <a:pt x="0" y="5"/>
                  </a:moveTo>
                  <a:lnTo>
                    <a:pt x="0" y="5"/>
                  </a:lnTo>
                  <a:lnTo>
                    <a:pt x="13" y="6"/>
                  </a:lnTo>
                  <a:lnTo>
                    <a:pt x="27" y="6"/>
                  </a:lnTo>
                  <a:lnTo>
                    <a:pt x="43" y="5"/>
                  </a:lnTo>
                  <a:lnTo>
                    <a:pt x="59" y="4"/>
                  </a:lnTo>
                  <a:lnTo>
                    <a:pt x="75" y="1"/>
                  </a:lnTo>
                  <a:lnTo>
                    <a:pt x="90" y="0"/>
                  </a:lnTo>
                  <a:lnTo>
                    <a:pt x="105" y="0"/>
                  </a:lnTo>
                  <a:lnTo>
                    <a:pt x="118" y="0"/>
                  </a:lnTo>
                  <a:lnTo>
                    <a:pt x="118" y="0"/>
                  </a:lnTo>
                  <a:lnTo>
                    <a:pt x="135" y="1"/>
                  </a:lnTo>
                  <a:lnTo>
                    <a:pt x="150" y="5"/>
                  </a:lnTo>
                  <a:lnTo>
                    <a:pt x="164" y="9"/>
                  </a:lnTo>
                  <a:lnTo>
                    <a:pt x="177" y="14"/>
                  </a:lnTo>
                  <a:lnTo>
                    <a:pt x="191" y="19"/>
                  </a:lnTo>
                  <a:lnTo>
                    <a:pt x="205" y="25"/>
                  </a:lnTo>
                  <a:lnTo>
                    <a:pt x="220" y="29"/>
                  </a:lnTo>
                  <a:lnTo>
                    <a:pt x="237" y="31"/>
                  </a:lnTo>
                  <a:lnTo>
                    <a:pt x="237" y="31"/>
                  </a:lnTo>
                  <a:lnTo>
                    <a:pt x="252" y="31"/>
                  </a:lnTo>
                  <a:lnTo>
                    <a:pt x="269" y="27"/>
                  </a:lnTo>
                  <a:lnTo>
                    <a:pt x="287" y="23"/>
                  </a:lnTo>
                  <a:lnTo>
                    <a:pt x="306" y="17"/>
                  </a:lnTo>
                  <a:lnTo>
                    <a:pt x="325" y="12"/>
                  </a:lnTo>
                  <a:lnTo>
                    <a:pt x="343" y="6"/>
                  </a:lnTo>
                  <a:lnTo>
                    <a:pt x="360" y="3"/>
                  </a:lnTo>
                  <a:lnTo>
                    <a:pt x="376" y="0"/>
                  </a:lnTo>
                  <a:lnTo>
                    <a:pt x="376" y="0"/>
                  </a:lnTo>
                  <a:lnTo>
                    <a:pt x="390" y="0"/>
                  </a:lnTo>
                  <a:lnTo>
                    <a:pt x="405" y="1"/>
                  </a:lnTo>
                  <a:lnTo>
                    <a:pt x="419" y="3"/>
                  </a:lnTo>
                  <a:lnTo>
                    <a:pt x="434" y="5"/>
                  </a:lnTo>
                  <a:lnTo>
                    <a:pt x="448" y="8"/>
                  </a:lnTo>
                  <a:lnTo>
                    <a:pt x="463" y="8"/>
                  </a:lnTo>
                  <a:lnTo>
                    <a:pt x="479" y="8"/>
                  </a:lnTo>
                  <a:lnTo>
                    <a:pt x="493" y="5"/>
                  </a:lnTo>
                </a:path>
              </a:pathLst>
            </a:custGeom>
            <a:noFill/>
            <a:ln w="0">
              <a:solidFill>
                <a:srgbClr val="000000"/>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67" name="Freeform 151"/>
            <p:cNvSpPr>
              <a:spLocks noChangeAspect="1" noEditPoints="1"/>
            </p:cNvSpPr>
            <p:nvPr/>
          </p:nvSpPr>
          <p:spPr bwMode="auto">
            <a:xfrm>
              <a:off x="3243" y="2575"/>
              <a:ext cx="279" cy="479"/>
            </a:xfrm>
            <a:custGeom>
              <a:avLst/>
              <a:gdLst>
                <a:gd name="T0" fmla="*/ 111 w 501"/>
                <a:gd name="T1" fmla="*/ 0 h 872"/>
                <a:gd name="T2" fmla="*/ 91 w 501"/>
                <a:gd name="T3" fmla="*/ 16 h 872"/>
                <a:gd name="T4" fmla="*/ 68 w 501"/>
                <a:gd name="T5" fmla="*/ 65 h 872"/>
                <a:gd name="T6" fmla="*/ 48 w 501"/>
                <a:gd name="T7" fmla="*/ 139 h 872"/>
                <a:gd name="T8" fmla="*/ 37 w 501"/>
                <a:gd name="T9" fmla="*/ 229 h 872"/>
                <a:gd name="T10" fmla="*/ 41 w 501"/>
                <a:gd name="T11" fmla="*/ 316 h 872"/>
                <a:gd name="T12" fmla="*/ 45 w 501"/>
                <a:gd name="T13" fmla="*/ 384 h 872"/>
                <a:gd name="T14" fmla="*/ 47 w 501"/>
                <a:gd name="T15" fmla="*/ 452 h 872"/>
                <a:gd name="T16" fmla="*/ 42 w 501"/>
                <a:gd name="T17" fmla="*/ 517 h 872"/>
                <a:gd name="T18" fmla="*/ 30 w 501"/>
                <a:gd name="T19" fmla="*/ 582 h 872"/>
                <a:gd name="T20" fmla="*/ 6 w 501"/>
                <a:gd name="T21" fmla="*/ 644 h 872"/>
                <a:gd name="T22" fmla="*/ 0 w 501"/>
                <a:gd name="T23" fmla="*/ 680 h 872"/>
                <a:gd name="T24" fmla="*/ 11 w 501"/>
                <a:gd name="T25" fmla="*/ 732 h 872"/>
                <a:gd name="T26" fmla="*/ 36 w 501"/>
                <a:gd name="T27" fmla="*/ 788 h 872"/>
                <a:gd name="T28" fmla="*/ 74 w 501"/>
                <a:gd name="T29" fmla="*/ 838 h 872"/>
                <a:gd name="T30" fmla="*/ 120 w 501"/>
                <a:gd name="T31" fmla="*/ 868 h 872"/>
                <a:gd name="T32" fmla="*/ 154 w 501"/>
                <a:gd name="T33" fmla="*/ 869 h 872"/>
                <a:gd name="T34" fmla="*/ 181 w 501"/>
                <a:gd name="T35" fmla="*/ 852 h 872"/>
                <a:gd name="T36" fmla="*/ 209 w 501"/>
                <a:gd name="T37" fmla="*/ 829 h 872"/>
                <a:gd name="T38" fmla="*/ 229 w 501"/>
                <a:gd name="T39" fmla="*/ 817 h 872"/>
                <a:gd name="T40" fmla="*/ 248 w 501"/>
                <a:gd name="T41" fmla="*/ 811 h 872"/>
                <a:gd name="T42" fmla="*/ 273 w 501"/>
                <a:gd name="T43" fmla="*/ 812 h 872"/>
                <a:gd name="T44" fmla="*/ 321 w 501"/>
                <a:gd name="T45" fmla="*/ 840 h 872"/>
                <a:gd name="T46" fmla="*/ 363 w 501"/>
                <a:gd name="T47" fmla="*/ 869 h 872"/>
                <a:gd name="T48" fmla="*/ 409 w 501"/>
                <a:gd name="T49" fmla="*/ 866 h 872"/>
                <a:gd name="T50" fmla="*/ 446 w 501"/>
                <a:gd name="T51" fmla="*/ 843 h 872"/>
                <a:gd name="T52" fmla="*/ 472 w 501"/>
                <a:gd name="T53" fmla="*/ 804 h 872"/>
                <a:gd name="T54" fmla="*/ 487 w 501"/>
                <a:gd name="T55" fmla="*/ 755 h 872"/>
                <a:gd name="T56" fmla="*/ 497 w 501"/>
                <a:gd name="T57" fmla="*/ 699 h 872"/>
                <a:gd name="T58" fmla="*/ 480 w 501"/>
                <a:gd name="T59" fmla="*/ 614 h 872"/>
                <a:gd name="T60" fmla="*/ 450 w 501"/>
                <a:gd name="T61" fmla="*/ 471 h 872"/>
                <a:gd name="T62" fmla="*/ 446 w 501"/>
                <a:gd name="T63" fmla="*/ 337 h 872"/>
                <a:gd name="T64" fmla="*/ 448 w 501"/>
                <a:gd name="T65" fmla="*/ 212 h 872"/>
                <a:gd name="T66" fmla="*/ 432 w 501"/>
                <a:gd name="T67" fmla="*/ 100 h 872"/>
                <a:gd name="T68" fmla="*/ 375 w 501"/>
                <a:gd name="T69" fmla="*/ 3 h 872"/>
                <a:gd name="T70" fmla="*/ 336 w 501"/>
                <a:gd name="T71" fmla="*/ 42 h 872"/>
                <a:gd name="T72" fmla="*/ 325 w 501"/>
                <a:gd name="T73" fmla="*/ 133 h 872"/>
                <a:gd name="T74" fmla="*/ 307 w 501"/>
                <a:gd name="T75" fmla="*/ 240 h 872"/>
                <a:gd name="T76" fmla="*/ 289 w 501"/>
                <a:gd name="T77" fmla="*/ 312 h 872"/>
                <a:gd name="T78" fmla="*/ 273 w 501"/>
                <a:gd name="T79" fmla="*/ 364 h 872"/>
                <a:gd name="T80" fmla="*/ 259 w 501"/>
                <a:gd name="T81" fmla="*/ 394 h 872"/>
                <a:gd name="T82" fmla="*/ 247 w 501"/>
                <a:gd name="T83" fmla="*/ 403 h 872"/>
                <a:gd name="T84" fmla="*/ 235 w 501"/>
                <a:gd name="T85" fmla="*/ 393 h 872"/>
                <a:gd name="T86" fmla="*/ 236 w 501"/>
                <a:gd name="T87" fmla="*/ 405 h 872"/>
                <a:gd name="T88" fmla="*/ 219 w 501"/>
                <a:gd name="T89" fmla="*/ 377 h 872"/>
                <a:gd name="T90" fmla="*/ 214 w 501"/>
                <a:gd name="T91" fmla="*/ 344 h 872"/>
                <a:gd name="T92" fmla="*/ 208 w 501"/>
                <a:gd name="T93" fmla="*/ 315 h 872"/>
                <a:gd name="T94" fmla="*/ 195 w 501"/>
                <a:gd name="T95" fmla="*/ 275 h 872"/>
                <a:gd name="T96" fmla="*/ 190 w 501"/>
                <a:gd name="T97" fmla="*/ 240 h 872"/>
                <a:gd name="T98" fmla="*/ 179 w 501"/>
                <a:gd name="T99" fmla="*/ 198 h 872"/>
                <a:gd name="T100" fmla="*/ 164 w 501"/>
                <a:gd name="T101" fmla="*/ 142 h 872"/>
                <a:gd name="T102" fmla="*/ 151 w 501"/>
                <a:gd name="T103" fmla="*/ 85 h 872"/>
                <a:gd name="T104" fmla="*/ 139 w 501"/>
                <a:gd name="T105" fmla="*/ 37 h 872"/>
                <a:gd name="T106" fmla="*/ 129 w 501"/>
                <a:gd name="T107" fmla="*/ 8 h 872"/>
                <a:gd name="T108" fmla="*/ 121 w 501"/>
                <a:gd name="T109" fmla="*/ 11 h 872"/>
                <a:gd name="T110" fmla="*/ 253 w 501"/>
                <a:gd name="T111" fmla="*/ 812 h 872"/>
                <a:gd name="T112" fmla="*/ 256 w 501"/>
                <a:gd name="T113" fmla="*/ 804 h 872"/>
                <a:gd name="T114" fmla="*/ 253 w 501"/>
                <a:gd name="T115" fmla="*/ 753 h 872"/>
                <a:gd name="T116" fmla="*/ 252 w 501"/>
                <a:gd name="T117" fmla="*/ 69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1" h="872">
                  <a:moveTo>
                    <a:pt x="121" y="11"/>
                  </a:moveTo>
                  <a:lnTo>
                    <a:pt x="117" y="3"/>
                  </a:lnTo>
                  <a:lnTo>
                    <a:pt x="111" y="0"/>
                  </a:lnTo>
                  <a:lnTo>
                    <a:pt x="105" y="2"/>
                  </a:lnTo>
                  <a:lnTo>
                    <a:pt x="99" y="7"/>
                  </a:lnTo>
                  <a:lnTo>
                    <a:pt x="91" y="16"/>
                  </a:lnTo>
                  <a:lnTo>
                    <a:pt x="83" y="30"/>
                  </a:lnTo>
                  <a:lnTo>
                    <a:pt x="76" y="46"/>
                  </a:lnTo>
                  <a:lnTo>
                    <a:pt x="68" y="65"/>
                  </a:lnTo>
                  <a:lnTo>
                    <a:pt x="60" y="89"/>
                  </a:lnTo>
                  <a:lnTo>
                    <a:pt x="54" y="113"/>
                  </a:lnTo>
                  <a:lnTo>
                    <a:pt x="48" y="139"/>
                  </a:lnTo>
                  <a:lnTo>
                    <a:pt x="44" y="168"/>
                  </a:lnTo>
                  <a:lnTo>
                    <a:pt x="40" y="198"/>
                  </a:lnTo>
                  <a:lnTo>
                    <a:pt x="37" y="229"/>
                  </a:lnTo>
                  <a:lnTo>
                    <a:pt x="37" y="260"/>
                  </a:lnTo>
                  <a:lnTo>
                    <a:pt x="39" y="293"/>
                  </a:lnTo>
                  <a:lnTo>
                    <a:pt x="41" y="316"/>
                  </a:lnTo>
                  <a:lnTo>
                    <a:pt x="42" y="338"/>
                  </a:lnTo>
                  <a:lnTo>
                    <a:pt x="44" y="362"/>
                  </a:lnTo>
                  <a:lnTo>
                    <a:pt x="45" y="384"/>
                  </a:lnTo>
                  <a:lnTo>
                    <a:pt x="46" y="406"/>
                  </a:lnTo>
                  <a:lnTo>
                    <a:pt x="47" y="429"/>
                  </a:lnTo>
                  <a:lnTo>
                    <a:pt x="47" y="452"/>
                  </a:lnTo>
                  <a:lnTo>
                    <a:pt x="46" y="474"/>
                  </a:lnTo>
                  <a:lnTo>
                    <a:pt x="45" y="496"/>
                  </a:lnTo>
                  <a:lnTo>
                    <a:pt x="42" y="517"/>
                  </a:lnTo>
                  <a:lnTo>
                    <a:pt x="40" y="539"/>
                  </a:lnTo>
                  <a:lnTo>
                    <a:pt x="35" y="561"/>
                  </a:lnTo>
                  <a:lnTo>
                    <a:pt x="30" y="582"/>
                  </a:lnTo>
                  <a:lnTo>
                    <a:pt x="23" y="602"/>
                  </a:lnTo>
                  <a:lnTo>
                    <a:pt x="16" y="623"/>
                  </a:lnTo>
                  <a:lnTo>
                    <a:pt x="6" y="644"/>
                  </a:lnTo>
                  <a:lnTo>
                    <a:pt x="2" y="654"/>
                  </a:lnTo>
                  <a:lnTo>
                    <a:pt x="0" y="666"/>
                  </a:lnTo>
                  <a:lnTo>
                    <a:pt x="0" y="680"/>
                  </a:lnTo>
                  <a:lnTo>
                    <a:pt x="2" y="697"/>
                  </a:lnTo>
                  <a:lnTo>
                    <a:pt x="6" y="714"/>
                  </a:lnTo>
                  <a:lnTo>
                    <a:pt x="11" y="732"/>
                  </a:lnTo>
                  <a:lnTo>
                    <a:pt x="18" y="752"/>
                  </a:lnTo>
                  <a:lnTo>
                    <a:pt x="27" y="770"/>
                  </a:lnTo>
                  <a:lnTo>
                    <a:pt x="36" y="788"/>
                  </a:lnTo>
                  <a:lnTo>
                    <a:pt x="47" y="807"/>
                  </a:lnTo>
                  <a:lnTo>
                    <a:pt x="59" y="822"/>
                  </a:lnTo>
                  <a:lnTo>
                    <a:pt x="74" y="838"/>
                  </a:lnTo>
                  <a:lnTo>
                    <a:pt x="88" y="851"/>
                  </a:lnTo>
                  <a:lnTo>
                    <a:pt x="103" y="860"/>
                  </a:lnTo>
                  <a:lnTo>
                    <a:pt x="120" y="868"/>
                  </a:lnTo>
                  <a:lnTo>
                    <a:pt x="137" y="872"/>
                  </a:lnTo>
                  <a:lnTo>
                    <a:pt x="145" y="872"/>
                  </a:lnTo>
                  <a:lnTo>
                    <a:pt x="154" y="869"/>
                  </a:lnTo>
                  <a:lnTo>
                    <a:pt x="162" y="864"/>
                  </a:lnTo>
                  <a:lnTo>
                    <a:pt x="172" y="859"/>
                  </a:lnTo>
                  <a:lnTo>
                    <a:pt x="181" y="852"/>
                  </a:lnTo>
                  <a:lnTo>
                    <a:pt x="191" y="844"/>
                  </a:lnTo>
                  <a:lnTo>
                    <a:pt x="200" y="837"/>
                  </a:lnTo>
                  <a:lnTo>
                    <a:pt x="209" y="829"/>
                  </a:lnTo>
                  <a:lnTo>
                    <a:pt x="215" y="825"/>
                  </a:lnTo>
                  <a:lnTo>
                    <a:pt x="221" y="821"/>
                  </a:lnTo>
                  <a:lnTo>
                    <a:pt x="229" y="817"/>
                  </a:lnTo>
                  <a:lnTo>
                    <a:pt x="235" y="814"/>
                  </a:lnTo>
                  <a:lnTo>
                    <a:pt x="242" y="812"/>
                  </a:lnTo>
                  <a:lnTo>
                    <a:pt x="248" y="811"/>
                  </a:lnTo>
                  <a:lnTo>
                    <a:pt x="253" y="809"/>
                  </a:lnTo>
                  <a:lnTo>
                    <a:pt x="256" y="809"/>
                  </a:lnTo>
                  <a:lnTo>
                    <a:pt x="273" y="812"/>
                  </a:lnTo>
                  <a:lnTo>
                    <a:pt x="289" y="818"/>
                  </a:lnTo>
                  <a:lnTo>
                    <a:pt x="305" y="829"/>
                  </a:lnTo>
                  <a:lnTo>
                    <a:pt x="321" y="840"/>
                  </a:lnTo>
                  <a:lnTo>
                    <a:pt x="335" y="852"/>
                  </a:lnTo>
                  <a:lnTo>
                    <a:pt x="350" y="861"/>
                  </a:lnTo>
                  <a:lnTo>
                    <a:pt x="363" y="869"/>
                  </a:lnTo>
                  <a:lnTo>
                    <a:pt x="375" y="872"/>
                  </a:lnTo>
                  <a:lnTo>
                    <a:pt x="393" y="870"/>
                  </a:lnTo>
                  <a:lnTo>
                    <a:pt x="409" y="866"/>
                  </a:lnTo>
                  <a:lnTo>
                    <a:pt x="422" y="861"/>
                  </a:lnTo>
                  <a:lnTo>
                    <a:pt x="435" y="852"/>
                  </a:lnTo>
                  <a:lnTo>
                    <a:pt x="446" y="843"/>
                  </a:lnTo>
                  <a:lnTo>
                    <a:pt x="456" y="831"/>
                  </a:lnTo>
                  <a:lnTo>
                    <a:pt x="464" y="818"/>
                  </a:lnTo>
                  <a:lnTo>
                    <a:pt x="472" y="804"/>
                  </a:lnTo>
                  <a:lnTo>
                    <a:pt x="478" y="788"/>
                  </a:lnTo>
                  <a:lnTo>
                    <a:pt x="483" y="771"/>
                  </a:lnTo>
                  <a:lnTo>
                    <a:pt x="487" y="755"/>
                  </a:lnTo>
                  <a:lnTo>
                    <a:pt x="491" y="736"/>
                  </a:lnTo>
                  <a:lnTo>
                    <a:pt x="494" y="718"/>
                  </a:lnTo>
                  <a:lnTo>
                    <a:pt x="497" y="699"/>
                  </a:lnTo>
                  <a:lnTo>
                    <a:pt x="498" y="680"/>
                  </a:lnTo>
                  <a:lnTo>
                    <a:pt x="501" y="662"/>
                  </a:lnTo>
                  <a:lnTo>
                    <a:pt x="480" y="614"/>
                  </a:lnTo>
                  <a:lnTo>
                    <a:pt x="466" y="566"/>
                  </a:lnTo>
                  <a:lnTo>
                    <a:pt x="456" y="518"/>
                  </a:lnTo>
                  <a:lnTo>
                    <a:pt x="450" y="471"/>
                  </a:lnTo>
                  <a:lnTo>
                    <a:pt x="446" y="426"/>
                  </a:lnTo>
                  <a:lnTo>
                    <a:pt x="446" y="381"/>
                  </a:lnTo>
                  <a:lnTo>
                    <a:pt x="446" y="337"/>
                  </a:lnTo>
                  <a:lnTo>
                    <a:pt x="448" y="294"/>
                  </a:lnTo>
                  <a:lnTo>
                    <a:pt x="449" y="253"/>
                  </a:lnTo>
                  <a:lnTo>
                    <a:pt x="448" y="212"/>
                  </a:lnTo>
                  <a:lnTo>
                    <a:pt x="445" y="173"/>
                  </a:lnTo>
                  <a:lnTo>
                    <a:pt x="440" y="136"/>
                  </a:lnTo>
                  <a:lnTo>
                    <a:pt x="432" y="100"/>
                  </a:lnTo>
                  <a:lnTo>
                    <a:pt x="419" y="65"/>
                  </a:lnTo>
                  <a:lnTo>
                    <a:pt x="399" y="33"/>
                  </a:lnTo>
                  <a:lnTo>
                    <a:pt x="375" y="3"/>
                  </a:lnTo>
                  <a:lnTo>
                    <a:pt x="357" y="9"/>
                  </a:lnTo>
                  <a:lnTo>
                    <a:pt x="344" y="22"/>
                  </a:lnTo>
                  <a:lnTo>
                    <a:pt x="336" y="42"/>
                  </a:lnTo>
                  <a:lnTo>
                    <a:pt x="331" y="68"/>
                  </a:lnTo>
                  <a:lnTo>
                    <a:pt x="328" y="99"/>
                  </a:lnTo>
                  <a:lnTo>
                    <a:pt x="325" y="133"/>
                  </a:lnTo>
                  <a:lnTo>
                    <a:pt x="321" y="171"/>
                  </a:lnTo>
                  <a:lnTo>
                    <a:pt x="313" y="210"/>
                  </a:lnTo>
                  <a:lnTo>
                    <a:pt x="307" y="240"/>
                  </a:lnTo>
                  <a:lnTo>
                    <a:pt x="300" y="267"/>
                  </a:lnTo>
                  <a:lnTo>
                    <a:pt x="294" y="290"/>
                  </a:lnTo>
                  <a:lnTo>
                    <a:pt x="289" y="312"/>
                  </a:lnTo>
                  <a:lnTo>
                    <a:pt x="283" y="332"/>
                  </a:lnTo>
                  <a:lnTo>
                    <a:pt x="278" y="350"/>
                  </a:lnTo>
                  <a:lnTo>
                    <a:pt x="273" y="364"/>
                  </a:lnTo>
                  <a:lnTo>
                    <a:pt x="269" y="376"/>
                  </a:lnTo>
                  <a:lnTo>
                    <a:pt x="264" y="387"/>
                  </a:lnTo>
                  <a:lnTo>
                    <a:pt x="259" y="394"/>
                  </a:lnTo>
                  <a:lnTo>
                    <a:pt x="255" y="400"/>
                  </a:lnTo>
                  <a:lnTo>
                    <a:pt x="250" y="402"/>
                  </a:lnTo>
                  <a:lnTo>
                    <a:pt x="247" y="403"/>
                  </a:lnTo>
                  <a:lnTo>
                    <a:pt x="242" y="402"/>
                  </a:lnTo>
                  <a:lnTo>
                    <a:pt x="238" y="398"/>
                  </a:lnTo>
                  <a:lnTo>
                    <a:pt x="235" y="393"/>
                  </a:lnTo>
                  <a:lnTo>
                    <a:pt x="233" y="393"/>
                  </a:lnTo>
                  <a:lnTo>
                    <a:pt x="236" y="400"/>
                  </a:lnTo>
                  <a:lnTo>
                    <a:pt x="236" y="405"/>
                  </a:lnTo>
                  <a:lnTo>
                    <a:pt x="227" y="397"/>
                  </a:lnTo>
                  <a:lnTo>
                    <a:pt x="223" y="388"/>
                  </a:lnTo>
                  <a:lnTo>
                    <a:pt x="219" y="377"/>
                  </a:lnTo>
                  <a:lnTo>
                    <a:pt x="217" y="367"/>
                  </a:lnTo>
                  <a:lnTo>
                    <a:pt x="215" y="355"/>
                  </a:lnTo>
                  <a:lnTo>
                    <a:pt x="214" y="344"/>
                  </a:lnTo>
                  <a:lnTo>
                    <a:pt x="213" y="332"/>
                  </a:lnTo>
                  <a:lnTo>
                    <a:pt x="210" y="323"/>
                  </a:lnTo>
                  <a:lnTo>
                    <a:pt x="208" y="315"/>
                  </a:lnTo>
                  <a:lnTo>
                    <a:pt x="202" y="299"/>
                  </a:lnTo>
                  <a:lnTo>
                    <a:pt x="197" y="286"/>
                  </a:lnTo>
                  <a:lnTo>
                    <a:pt x="195" y="275"/>
                  </a:lnTo>
                  <a:lnTo>
                    <a:pt x="194" y="263"/>
                  </a:lnTo>
                  <a:lnTo>
                    <a:pt x="192" y="251"/>
                  </a:lnTo>
                  <a:lnTo>
                    <a:pt x="190" y="240"/>
                  </a:lnTo>
                  <a:lnTo>
                    <a:pt x="187" y="228"/>
                  </a:lnTo>
                  <a:lnTo>
                    <a:pt x="184" y="214"/>
                  </a:lnTo>
                  <a:lnTo>
                    <a:pt x="179" y="198"/>
                  </a:lnTo>
                  <a:lnTo>
                    <a:pt x="174" y="180"/>
                  </a:lnTo>
                  <a:lnTo>
                    <a:pt x="169" y="162"/>
                  </a:lnTo>
                  <a:lnTo>
                    <a:pt x="164" y="142"/>
                  </a:lnTo>
                  <a:lnTo>
                    <a:pt x="160" y="123"/>
                  </a:lnTo>
                  <a:lnTo>
                    <a:pt x="156" y="103"/>
                  </a:lnTo>
                  <a:lnTo>
                    <a:pt x="151" y="85"/>
                  </a:lnTo>
                  <a:lnTo>
                    <a:pt x="148" y="67"/>
                  </a:lnTo>
                  <a:lnTo>
                    <a:pt x="143" y="51"/>
                  </a:lnTo>
                  <a:lnTo>
                    <a:pt x="139" y="37"/>
                  </a:lnTo>
                  <a:lnTo>
                    <a:pt x="135" y="24"/>
                  </a:lnTo>
                  <a:lnTo>
                    <a:pt x="132" y="15"/>
                  </a:lnTo>
                  <a:lnTo>
                    <a:pt x="129" y="8"/>
                  </a:lnTo>
                  <a:lnTo>
                    <a:pt x="126" y="5"/>
                  </a:lnTo>
                  <a:lnTo>
                    <a:pt x="123" y="5"/>
                  </a:lnTo>
                  <a:lnTo>
                    <a:pt x="121" y="11"/>
                  </a:lnTo>
                  <a:close/>
                  <a:moveTo>
                    <a:pt x="256" y="816"/>
                  </a:moveTo>
                  <a:lnTo>
                    <a:pt x="258" y="813"/>
                  </a:lnTo>
                  <a:lnTo>
                    <a:pt x="253" y="812"/>
                  </a:lnTo>
                  <a:lnTo>
                    <a:pt x="249" y="812"/>
                  </a:lnTo>
                  <a:lnTo>
                    <a:pt x="253" y="809"/>
                  </a:lnTo>
                  <a:lnTo>
                    <a:pt x="256" y="804"/>
                  </a:lnTo>
                  <a:lnTo>
                    <a:pt x="256" y="791"/>
                  </a:lnTo>
                  <a:lnTo>
                    <a:pt x="255" y="774"/>
                  </a:lnTo>
                  <a:lnTo>
                    <a:pt x="253" y="753"/>
                  </a:lnTo>
                  <a:lnTo>
                    <a:pt x="250" y="731"/>
                  </a:lnTo>
                  <a:lnTo>
                    <a:pt x="250" y="709"/>
                  </a:lnTo>
                  <a:lnTo>
                    <a:pt x="252" y="690"/>
                  </a:lnTo>
                  <a:lnTo>
                    <a:pt x="256" y="675"/>
                  </a:lnTo>
                  <a:lnTo>
                    <a:pt x="256" y="816"/>
                  </a:lnTo>
                  <a:close/>
                </a:path>
              </a:pathLst>
            </a:custGeom>
            <a:solidFill>
              <a:srgbClr val="FF9966">
                <a:alpha val="57001"/>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60568" name="Freeform 152"/>
            <p:cNvSpPr>
              <a:spLocks noChangeAspect="1"/>
            </p:cNvSpPr>
            <p:nvPr/>
          </p:nvSpPr>
          <p:spPr bwMode="auto">
            <a:xfrm>
              <a:off x="3243" y="2575"/>
              <a:ext cx="279" cy="479"/>
            </a:xfrm>
            <a:custGeom>
              <a:avLst/>
              <a:gdLst>
                <a:gd name="T0" fmla="*/ 117 w 501"/>
                <a:gd name="T1" fmla="*/ 3 h 872"/>
                <a:gd name="T2" fmla="*/ 99 w 501"/>
                <a:gd name="T3" fmla="*/ 7 h 872"/>
                <a:gd name="T4" fmla="*/ 76 w 501"/>
                <a:gd name="T5" fmla="*/ 46 h 872"/>
                <a:gd name="T6" fmla="*/ 54 w 501"/>
                <a:gd name="T7" fmla="*/ 113 h 872"/>
                <a:gd name="T8" fmla="*/ 40 w 501"/>
                <a:gd name="T9" fmla="*/ 198 h 872"/>
                <a:gd name="T10" fmla="*/ 39 w 501"/>
                <a:gd name="T11" fmla="*/ 293 h 872"/>
                <a:gd name="T12" fmla="*/ 42 w 501"/>
                <a:gd name="T13" fmla="*/ 338 h 872"/>
                <a:gd name="T14" fmla="*/ 46 w 501"/>
                <a:gd name="T15" fmla="*/ 406 h 872"/>
                <a:gd name="T16" fmla="*/ 46 w 501"/>
                <a:gd name="T17" fmla="*/ 474 h 872"/>
                <a:gd name="T18" fmla="*/ 40 w 501"/>
                <a:gd name="T19" fmla="*/ 539 h 872"/>
                <a:gd name="T20" fmla="*/ 23 w 501"/>
                <a:gd name="T21" fmla="*/ 602 h 872"/>
                <a:gd name="T22" fmla="*/ 6 w 501"/>
                <a:gd name="T23" fmla="*/ 644 h 872"/>
                <a:gd name="T24" fmla="*/ 0 w 501"/>
                <a:gd name="T25" fmla="*/ 680 h 872"/>
                <a:gd name="T26" fmla="*/ 11 w 501"/>
                <a:gd name="T27" fmla="*/ 732 h 872"/>
                <a:gd name="T28" fmla="*/ 36 w 501"/>
                <a:gd name="T29" fmla="*/ 788 h 872"/>
                <a:gd name="T30" fmla="*/ 74 w 501"/>
                <a:gd name="T31" fmla="*/ 838 h 872"/>
                <a:gd name="T32" fmla="*/ 120 w 501"/>
                <a:gd name="T33" fmla="*/ 868 h 872"/>
                <a:gd name="T34" fmla="*/ 145 w 501"/>
                <a:gd name="T35" fmla="*/ 872 h 872"/>
                <a:gd name="T36" fmla="*/ 172 w 501"/>
                <a:gd name="T37" fmla="*/ 859 h 872"/>
                <a:gd name="T38" fmla="*/ 200 w 501"/>
                <a:gd name="T39" fmla="*/ 837 h 872"/>
                <a:gd name="T40" fmla="*/ 215 w 501"/>
                <a:gd name="T41" fmla="*/ 825 h 872"/>
                <a:gd name="T42" fmla="*/ 235 w 501"/>
                <a:gd name="T43" fmla="*/ 814 h 872"/>
                <a:gd name="T44" fmla="*/ 253 w 501"/>
                <a:gd name="T45" fmla="*/ 809 h 872"/>
                <a:gd name="T46" fmla="*/ 273 w 501"/>
                <a:gd name="T47" fmla="*/ 812 h 872"/>
                <a:gd name="T48" fmla="*/ 321 w 501"/>
                <a:gd name="T49" fmla="*/ 840 h 872"/>
                <a:gd name="T50" fmla="*/ 363 w 501"/>
                <a:gd name="T51" fmla="*/ 869 h 872"/>
                <a:gd name="T52" fmla="*/ 393 w 501"/>
                <a:gd name="T53" fmla="*/ 870 h 872"/>
                <a:gd name="T54" fmla="*/ 435 w 501"/>
                <a:gd name="T55" fmla="*/ 852 h 872"/>
                <a:gd name="T56" fmla="*/ 464 w 501"/>
                <a:gd name="T57" fmla="*/ 818 h 872"/>
                <a:gd name="T58" fmla="*/ 483 w 501"/>
                <a:gd name="T59" fmla="*/ 771 h 872"/>
                <a:gd name="T60" fmla="*/ 494 w 501"/>
                <a:gd name="T61" fmla="*/ 718 h 872"/>
                <a:gd name="T62" fmla="*/ 501 w 501"/>
                <a:gd name="T63" fmla="*/ 662 h 872"/>
                <a:gd name="T64" fmla="*/ 466 w 501"/>
                <a:gd name="T65" fmla="*/ 566 h 872"/>
                <a:gd name="T66" fmla="*/ 446 w 501"/>
                <a:gd name="T67" fmla="*/ 426 h 872"/>
                <a:gd name="T68" fmla="*/ 448 w 501"/>
                <a:gd name="T69" fmla="*/ 294 h 872"/>
                <a:gd name="T70" fmla="*/ 445 w 501"/>
                <a:gd name="T71" fmla="*/ 173 h 872"/>
                <a:gd name="T72" fmla="*/ 419 w 501"/>
                <a:gd name="T73" fmla="*/ 65 h 872"/>
                <a:gd name="T74" fmla="*/ 375 w 501"/>
                <a:gd name="T75" fmla="*/ 3 h 872"/>
                <a:gd name="T76" fmla="*/ 336 w 501"/>
                <a:gd name="T77" fmla="*/ 42 h 872"/>
                <a:gd name="T78" fmla="*/ 325 w 501"/>
                <a:gd name="T79" fmla="*/ 133 h 872"/>
                <a:gd name="T80" fmla="*/ 313 w 501"/>
                <a:gd name="T81" fmla="*/ 210 h 872"/>
                <a:gd name="T82" fmla="*/ 294 w 501"/>
                <a:gd name="T83" fmla="*/ 290 h 872"/>
                <a:gd name="T84" fmla="*/ 278 w 501"/>
                <a:gd name="T85" fmla="*/ 350 h 872"/>
                <a:gd name="T86" fmla="*/ 264 w 501"/>
                <a:gd name="T87" fmla="*/ 387 h 872"/>
                <a:gd name="T88" fmla="*/ 250 w 501"/>
                <a:gd name="T89" fmla="*/ 402 h 872"/>
                <a:gd name="T90" fmla="*/ 238 w 501"/>
                <a:gd name="T91" fmla="*/ 398 h 872"/>
                <a:gd name="T92" fmla="*/ 233 w 501"/>
                <a:gd name="T93" fmla="*/ 393 h 872"/>
                <a:gd name="T94" fmla="*/ 227 w 501"/>
                <a:gd name="T95" fmla="*/ 397 h 872"/>
                <a:gd name="T96" fmla="*/ 219 w 501"/>
                <a:gd name="T97" fmla="*/ 377 h 872"/>
                <a:gd name="T98" fmla="*/ 214 w 501"/>
                <a:gd name="T99" fmla="*/ 344 h 872"/>
                <a:gd name="T100" fmla="*/ 208 w 501"/>
                <a:gd name="T101" fmla="*/ 315 h 872"/>
                <a:gd name="T102" fmla="*/ 197 w 501"/>
                <a:gd name="T103" fmla="*/ 286 h 872"/>
                <a:gd name="T104" fmla="*/ 192 w 501"/>
                <a:gd name="T105" fmla="*/ 251 h 872"/>
                <a:gd name="T106" fmla="*/ 184 w 501"/>
                <a:gd name="T107" fmla="*/ 214 h 872"/>
                <a:gd name="T108" fmla="*/ 174 w 501"/>
                <a:gd name="T109" fmla="*/ 180 h 872"/>
                <a:gd name="T110" fmla="*/ 160 w 501"/>
                <a:gd name="T111" fmla="*/ 123 h 872"/>
                <a:gd name="T112" fmla="*/ 148 w 501"/>
                <a:gd name="T113" fmla="*/ 67 h 872"/>
                <a:gd name="T114" fmla="*/ 135 w 501"/>
                <a:gd name="T115" fmla="*/ 24 h 872"/>
                <a:gd name="T116" fmla="*/ 126 w 501"/>
                <a:gd name="T117" fmla="*/ 5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1" h="872">
                  <a:moveTo>
                    <a:pt x="121" y="11"/>
                  </a:moveTo>
                  <a:lnTo>
                    <a:pt x="121" y="11"/>
                  </a:lnTo>
                  <a:lnTo>
                    <a:pt x="117" y="3"/>
                  </a:lnTo>
                  <a:lnTo>
                    <a:pt x="111" y="0"/>
                  </a:lnTo>
                  <a:lnTo>
                    <a:pt x="105" y="2"/>
                  </a:lnTo>
                  <a:lnTo>
                    <a:pt x="99" y="7"/>
                  </a:lnTo>
                  <a:lnTo>
                    <a:pt x="91" y="16"/>
                  </a:lnTo>
                  <a:lnTo>
                    <a:pt x="83" y="30"/>
                  </a:lnTo>
                  <a:lnTo>
                    <a:pt x="76" y="46"/>
                  </a:lnTo>
                  <a:lnTo>
                    <a:pt x="68" y="65"/>
                  </a:lnTo>
                  <a:lnTo>
                    <a:pt x="60" y="89"/>
                  </a:lnTo>
                  <a:lnTo>
                    <a:pt x="54" y="113"/>
                  </a:lnTo>
                  <a:lnTo>
                    <a:pt x="48" y="139"/>
                  </a:lnTo>
                  <a:lnTo>
                    <a:pt x="44" y="168"/>
                  </a:lnTo>
                  <a:lnTo>
                    <a:pt x="40" y="198"/>
                  </a:lnTo>
                  <a:lnTo>
                    <a:pt x="37" y="229"/>
                  </a:lnTo>
                  <a:lnTo>
                    <a:pt x="37" y="260"/>
                  </a:lnTo>
                  <a:lnTo>
                    <a:pt x="39" y="293"/>
                  </a:lnTo>
                  <a:lnTo>
                    <a:pt x="39" y="293"/>
                  </a:lnTo>
                  <a:lnTo>
                    <a:pt x="41" y="316"/>
                  </a:lnTo>
                  <a:lnTo>
                    <a:pt x="42" y="338"/>
                  </a:lnTo>
                  <a:lnTo>
                    <a:pt x="44" y="362"/>
                  </a:lnTo>
                  <a:lnTo>
                    <a:pt x="45" y="384"/>
                  </a:lnTo>
                  <a:lnTo>
                    <a:pt x="46" y="406"/>
                  </a:lnTo>
                  <a:lnTo>
                    <a:pt x="47" y="429"/>
                  </a:lnTo>
                  <a:lnTo>
                    <a:pt x="47" y="452"/>
                  </a:lnTo>
                  <a:lnTo>
                    <a:pt x="46" y="474"/>
                  </a:lnTo>
                  <a:lnTo>
                    <a:pt x="45" y="496"/>
                  </a:lnTo>
                  <a:lnTo>
                    <a:pt x="42" y="517"/>
                  </a:lnTo>
                  <a:lnTo>
                    <a:pt x="40" y="539"/>
                  </a:lnTo>
                  <a:lnTo>
                    <a:pt x="35" y="561"/>
                  </a:lnTo>
                  <a:lnTo>
                    <a:pt x="30" y="582"/>
                  </a:lnTo>
                  <a:lnTo>
                    <a:pt x="23" y="602"/>
                  </a:lnTo>
                  <a:lnTo>
                    <a:pt x="16" y="623"/>
                  </a:lnTo>
                  <a:lnTo>
                    <a:pt x="6" y="644"/>
                  </a:lnTo>
                  <a:lnTo>
                    <a:pt x="6" y="644"/>
                  </a:lnTo>
                  <a:lnTo>
                    <a:pt x="2" y="654"/>
                  </a:lnTo>
                  <a:lnTo>
                    <a:pt x="0" y="666"/>
                  </a:lnTo>
                  <a:lnTo>
                    <a:pt x="0" y="680"/>
                  </a:lnTo>
                  <a:lnTo>
                    <a:pt x="2" y="697"/>
                  </a:lnTo>
                  <a:lnTo>
                    <a:pt x="6" y="714"/>
                  </a:lnTo>
                  <a:lnTo>
                    <a:pt x="11" y="732"/>
                  </a:lnTo>
                  <a:lnTo>
                    <a:pt x="18" y="752"/>
                  </a:lnTo>
                  <a:lnTo>
                    <a:pt x="27" y="770"/>
                  </a:lnTo>
                  <a:lnTo>
                    <a:pt x="36" y="788"/>
                  </a:lnTo>
                  <a:lnTo>
                    <a:pt x="47" y="807"/>
                  </a:lnTo>
                  <a:lnTo>
                    <a:pt x="59" y="822"/>
                  </a:lnTo>
                  <a:lnTo>
                    <a:pt x="74" y="838"/>
                  </a:lnTo>
                  <a:lnTo>
                    <a:pt x="88" y="851"/>
                  </a:lnTo>
                  <a:lnTo>
                    <a:pt x="103" y="860"/>
                  </a:lnTo>
                  <a:lnTo>
                    <a:pt x="120" y="868"/>
                  </a:lnTo>
                  <a:lnTo>
                    <a:pt x="137" y="872"/>
                  </a:lnTo>
                  <a:lnTo>
                    <a:pt x="137" y="872"/>
                  </a:lnTo>
                  <a:lnTo>
                    <a:pt x="145" y="872"/>
                  </a:lnTo>
                  <a:lnTo>
                    <a:pt x="154" y="869"/>
                  </a:lnTo>
                  <a:lnTo>
                    <a:pt x="162" y="864"/>
                  </a:lnTo>
                  <a:lnTo>
                    <a:pt x="172" y="859"/>
                  </a:lnTo>
                  <a:lnTo>
                    <a:pt x="181" y="852"/>
                  </a:lnTo>
                  <a:lnTo>
                    <a:pt x="191" y="844"/>
                  </a:lnTo>
                  <a:lnTo>
                    <a:pt x="200" y="837"/>
                  </a:lnTo>
                  <a:lnTo>
                    <a:pt x="209" y="829"/>
                  </a:lnTo>
                  <a:lnTo>
                    <a:pt x="209" y="829"/>
                  </a:lnTo>
                  <a:lnTo>
                    <a:pt x="215" y="825"/>
                  </a:lnTo>
                  <a:lnTo>
                    <a:pt x="221" y="821"/>
                  </a:lnTo>
                  <a:lnTo>
                    <a:pt x="229" y="817"/>
                  </a:lnTo>
                  <a:lnTo>
                    <a:pt x="235" y="814"/>
                  </a:lnTo>
                  <a:lnTo>
                    <a:pt x="242" y="812"/>
                  </a:lnTo>
                  <a:lnTo>
                    <a:pt x="248" y="811"/>
                  </a:lnTo>
                  <a:lnTo>
                    <a:pt x="253" y="809"/>
                  </a:lnTo>
                  <a:lnTo>
                    <a:pt x="256" y="809"/>
                  </a:lnTo>
                  <a:lnTo>
                    <a:pt x="256" y="809"/>
                  </a:lnTo>
                  <a:lnTo>
                    <a:pt x="273" y="812"/>
                  </a:lnTo>
                  <a:lnTo>
                    <a:pt x="289" y="818"/>
                  </a:lnTo>
                  <a:lnTo>
                    <a:pt x="305" y="829"/>
                  </a:lnTo>
                  <a:lnTo>
                    <a:pt x="321" y="840"/>
                  </a:lnTo>
                  <a:lnTo>
                    <a:pt x="335" y="852"/>
                  </a:lnTo>
                  <a:lnTo>
                    <a:pt x="350" y="861"/>
                  </a:lnTo>
                  <a:lnTo>
                    <a:pt x="363" y="869"/>
                  </a:lnTo>
                  <a:lnTo>
                    <a:pt x="375" y="872"/>
                  </a:lnTo>
                  <a:lnTo>
                    <a:pt x="375" y="872"/>
                  </a:lnTo>
                  <a:lnTo>
                    <a:pt x="393" y="870"/>
                  </a:lnTo>
                  <a:lnTo>
                    <a:pt x="409" y="866"/>
                  </a:lnTo>
                  <a:lnTo>
                    <a:pt x="422" y="861"/>
                  </a:lnTo>
                  <a:lnTo>
                    <a:pt x="435" y="852"/>
                  </a:lnTo>
                  <a:lnTo>
                    <a:pt x="446" y="843"/>
                  </a:lnTo>
                  <a:lnTo>
                    <a:pt x="456" y="831"/>
                  </a:lnTo>
                  <a:lnTo>
                    <a:pt x="464" y="818"/>
                  </a:lnTo>
                  <a:lnTo>
                    <a:pt x="472" y="804"/>
                  </a:lnTo>
                  <a:lnTo>
                    <a:pt x="478" y="788"/>
                  </a:lnTo>
                  <a:lnTo>
                    <a:pt x="483" y="771"/>
                  </a:lnTo>
                  <a:lnTo>
                    <a:pt x="487" y="755"/>
                  </a:lnTo>
                  <a:lnTo>
                    <a:pt x="491" y="736"/>
                  </a:lnTo>
                  <a:lnTo>
                    <a:pt x="494" y="718"/>
                  </a:lnTo>
                  <a:lnTo>
                    <a:pt x="497" y="699"/>
                  </a:lnTo>
                  <a:lnTo>
                    <a:pt x="498" y="680"/>
                  </a:lnTo>
                  <a:lnTo>
                    <a:pt x="501" y="662"/>
                  </a:lnTo>
                  <a:lnTo>
                    <a:pt x="501" y="662"/>
                  </a:lnTo>
                  <a:lnTo>
                    <a:pt x="480" y="614"/>
                  </a:lnTo>
                  <a:lnTo>
                    <a:pt x="466" y="566"/>
                  </a:lnTo>
                  <a:lnTo>
                    <a:pt x="456" y="518"/>
                  </a:lnTo>
                  <a:lnTo>
                    <a:pt x="450" y="471"/>
                  </a:lnTo>
                  <a:lnTo>
                    <a:pt x="446" y="426"/>
                  </a:lnTo>
                  <a:lnTo>
                    <a:pt x="446" y="381"/>
                  </a:lnTo>
                  <a:lnTo>
                    <a:pt x="446" y="337"/>
                  </a:lnTo>
                  <a:lnTo>
                    <a:pt x="448" y="294"/>
                  </a:lnTo>
                  <a:lnTo>
                    <a:pt x="449" y="253"/>
                  </a:lnTo>
                  <a:lnTo>
                    <a:pt x="448" y="212"/>
                  </a:lnTo>
                  <a:lnTo>
                    <a:pt x="445" y="173"/>
                  </a:lnTo>
                  <a:lnTo>
                    <a:pt x="440" y="136"/>
                  </a:lnTo>
                  <a:lnTo>
                    <a:pt x="432" y="100"/>
                  </a:lnTo>
                  <a:lnTo>
                    <a:pt x="419" y="65"/>
                  </a:lnTo>
                  <a:lnTo>
                    <a:pt x="399" y="33"/>
                  </a:lnTo>
                  <a:lnTo>
                    <a:pt x="375" y="3"/>
                  </a:lnTo>
                  <a:lnTo>
                    <a:pt x="375" y="3"/>
                  </a:lnTo>
                  <a:lnTo>
                    <a:pt x="357" y="9"/>
                  </a:lnTo>
                  <a:lnTo>
                    <a:pt x="344" y="22"/>
                  </a:lnTo>
                  <a:lnTo>
                    <a:pt x="336" y="42"/>
                  </a:lnTo>
                  <a:lnTo>
                    <a:pt x="331" y="68"/>
                  </a:lnTo>
                  <a:lnTo>
                    <a:pt x="328" y="99"/>
                  </a:lnTo>
                  <a:lnTo>
                    <a:pt x="325" y="133"/>
                  </a:lnTo>
                  <a:lnTo>
                    <a:pt x="321" y="171"/>
                  </a:lnTo>
                  <a:lnTo>
                    <a:pt x="313" y="210"/>
                  </a:lnTo>
                  <a:lnTo>
                    <a:pt x="313" y="210"/>
                  </a:lnTo>
                  <a:lnTo>
                    <a:pt x="307" y="240"/>
                  </a:lnTo>
                  <a:lnTo>
                    <a:pt x="300" y="267"/>
                  </a:lnTo>
                  <a:lnTo>
                    <a:pt x="294" y="290"/>
                  </a:lnTo>
                  <a:lnTo>
                    <a:pt x="289" y="312"/>
                  </a:lnTo>
                  <a:lnTo>
                    <a:pt x="283" y="332"/>
                  </a:lnTo>
                  <a:lnTo>
                    <a:pt x="278" y="350"/>
                  </a:lnTo>
                  <a:lnTo>
                    <a:pt x="273" y="364"/>
                  </a:lnTo>
                  <a:lnTo>
                    <a:pt x="269" y="376"/>
                  </a:lnTo>
                  <a:lnTo>
                    <a:pt x="264" y="387"/>
                  </a:lnTo>
                  <a:lnTo>
                    <a:pt x="259" y="394"/>
                  </a:lnTo>
                  <a:lnTo>
                    <a:pt x="255" y="400"/>
                  </a:lnTo>
                  <a:lnTo>
                    <a:pt x="250" y="402"/>
                  </a:lnTo>
                  <a:lnTo>
                    <a:pt x="247" y="403"/>
                  </a:lnTo>
                  <a:lnTo>
                    <a:pt x="242" y="402"/>
                  </a:lnTo>
                  <a:lnTo>
                    <a:pt x="238" y="398"/>
                  </a:lnTo>
                  <a:lnTo>
                    <a:pt x="235" y="393"/>
                  </a:lnTo>
                  <a:lnTo>
                    <a:pt x="235" y="393"/>
                  </a:lnTo>
                  <a:lnTo>
                    <a:pt x="233" y="393"/>
                  </a:lnTo>
                  <a:lnTo>
                    <a:pt x="236" y="400"/>
                  </a:lnTo>
                  <a:lnTo>
                    <a:pt x="236" y="405"/>
                  </a:lnTo>
                  <a:lnTo>
                    <a:pt x="227" y="397"/>
                  </a:lnTo>
                  <a:lnTo>
                    <a:pt x="227" y="397"/>
                  </a:lnTo>
                  <a:lnTo>
                    <a:pt x="223" y="388"/>
                  </a:lnTo>
                  <a:lnTo>
                    <a:pt x="219" y="377"/>
                  </a:lnTo>
                  <a:lnTo>
                    <a:pt x="217" y="367"/>
                  </a:lnTo>
                  <a:lnTo>
                    <a:pt x="215" y="355"/>
                  </a:lnTo>
                  <a:lnTo>
                    <a:pt x="214" y="344"/>
                  </a:lnTo>
                  <a:lnTo>
                    <a:pt x="213" y="332"/>
                  </a:lnTo>
                  <a:lnTo>
                    <a:pt x="210" y="323"/>
                  </a:lnTo>
                  <a:lnTo>
                    <a:pt x="208" y="315"/>
                  </a:lnTo>
                  <a:lnTo>
                    <a:pt x="208" y="315"/>
                  </a:lnTo>
                  <a:lnTo>
                    <a:pt x="202" y="299"/>
                  </a:lnTo>
                  <a:lnTo>
                    <a:pt x="197" y="286"/>
                  </a:lnTo>
                  <a:lnTo>
                    <a:pt x="195" y="275"/>
                  </a:lnTo>
                  <a:lnTo>
                    <a:pt x="194" y="263"/>
                  </a:lnTo>
                  <a:lnTo>
                    <a:pt x="192" y="251"/>
                  </a:lnTo>
                  <a:lnTo>
                    <a:pt x="190" y="240"/>
                  </a:lnTo>
                  <a:lnTo>
                    <a:pt x="187" y="228"/>
                  </a:lnTo>
                  <a:lnTo>
                    <a:pt x="184" y="214"/>
                  </a:lnTo>
                  <a:lnTo>
                    <a:pt x="184" y="214"/>
                  </a:lnTo>
                  <a:lnTo>
                    <a:pt x="179" y="198"/>
                  </a:lnTo>
                  <a:lnTo>
                    <a:pt x="174" y="180"/>
                  </a:lnTo>
                  <a:lnTo>
                    <a:pt x="169" y="162"/>
                  </a:lnTo>
                  <a:lnTo>
                    <a:pt x="164" y="142"/>
                  </a:lnTo>
                  <a:lnTo>
                    <a:pt x="160" y="123"/>
                  </a:lnTo>
                  <a:lnTo>
                    <a:pt x="156" y="103"/>
                  </a:lnTo>
                  <a:lnTo>
                    <a:pt x="151" y="85"/>
                  </a:lnTo>
                  <a:lnTo>
                    <a:pt x="148" y="67"/>
                  </a:lnTo>
                  <a:lnTo>
                    <a:pt x="143" y="51"/>
                  </a:lnTo>
                  <a:lnTo>
                    <a:pt x="139" y="37"/>
                  </a:lnTo>
                  <a:lnTo>
                    <a:pt x="135" y="24"/>
                  </a:lnTo>
                  <a:lnTo>
                    <a:pt x="132" y="15"/>
                  </a:lnTo>
                  <a:lnTo>
                    <a:pt x="129" y="8"/>
                  </a:lnTo>
                  <a:lnTo>
                    <a:pt x="126" y="5"/>
                  </a:lnTo>
                  <a:lnTo>
                    <a:pt x="123" y="5"/>
                  </a:lnTo>
                  <a:lnTo>
                    <a:pt x="121" y="11"/>
                  </a:lnTo>
                </a:path>
              </a:pathLst>
            </a:custGeom>
            <a:noFill/>
            <a:ln w="0">
              <a:solidFill>
                <a:srgbClr val="000000"/>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69" name="Freeform 153"/>
            <p:cNvSpPr>
              <a:spLocks noChangeAspect="1"/>
            </p:cNvSpPr>
            <p:nvPr/>
          </p:nvSpPr>
          <p:spPr bwMode="auto">
            <a:xfrm>
              <a:off x="3382" y="2946"/>
              <a:ext cx="5" cy="78"/>
            </a:xfrm>
            <a:custGeom>
              <a:avLst/>
              <a:gdLst>
                <a:gd name="T0" fmla="*/ 7 w 9"/>
                <a:gd name="T1" fmla="*/ 141 h 141"/>
                <a:gd name="T2" fmla="*/ 7 w 9"/>
                <a:gd name="T3" fmla="*/ 141 h 141"/>
                <a:gd name="T4" fmla="*/ 9 w 9"/>
                <a:gd name="T5" fmla="*/ 138 h 141"/>
                <a:gd name="T6" fmla="*/ 4 w 9"/>
                <a:gd name="T7" fmla="*/ 137 h 141"/>
                <a:gd name="T8" fmla="*/ 0 w 9"/>
                <a:gd name="T9" fmla="*/ 137 h 141"/>
                <a:gd name="T10" fmla="*/ 4 w 9"/>
                <a:gd name="T11" fmla="*/ 134 h 141"/>
                <a:gd name="T12" fmla="*/ 4 w 9"/>
                <a:gd name="T13" fmla="*/ 134 h 141"/>
                <a:gd name="T14" fmla="*/ 7 w 9"/>
                <a:gd name="T15" fmla="*/ 129 h 141"/>
                <a:gd name="T16" fmla="*/ 7 w 9"/>
                <a:gd name="T17" fmla="*/ 116 h 141"/>
                <a:gd name="T18" fmla="*/ 6 w 9"/>
                <a:gd name="T19" fmla="*/ 99 h 141"/>
                <a:gd name="T20" fmla="*/ 4 w 9"/>
                <a:gd name="T21" fmla="*/ 78 h 141"/>
                <a:gd name="T22" fmla="*/ 1 w 9"/>
                <a:gd name="T23" fmla="*/ 56 h 141"/>
                <a:gd name="T24" fmla="*/ 1 w 9"/>
                <a:gd name="T25" fmla="*/ 34 h 141"/>
                <a:gd name="T26" fmla="*/ 3 w 9"/>
                <a:gd name="T27" fmla="*/ 15 h 141"/>
                <a:gd name="T28" fmla="*/ 7 w 9"/>
                <a:gd name="T2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41">
                  <a:moveTo>
                    <a:pt x="7" y="141"/>
                  </a:moveTo>
                  <a:lnTo>
                    <a:pt x="7" y="141"/>
                  </a:lnTo>
                  <a:lnTo>
                    <a:pt x="9" y="138"/>
                  </a:lnTo>
                  <a:lnTo>
                    <a:pt x="4" y="137"/>
                  </a:lnTo>
                  <a:lnTo>
                    <a:pt x="0" y="137"/>
                  </a:lnTo>
                  <a:lnTo>
                    <a:pt x="4" y="134"/>
                  </a:lnTo>
                  <a:lnTo>
                    <a:pt x="4" y="134"/>
                  </a:lnTo>
                  <a:lnTo>
                    <a:pt x="7" y="129"/>
                  </a:lnTo>
                  <a:lnTo>
                    <a:pt x="7" y="116"/>
                  </a:lnTo>
                  <a:lnTo>
                    <a:pt x="6" y="99"/>
                  </a:lnTo>
                  <a:lnTo>
                    <a:pt x="4" y="78"/>
                  </a:lnTo>
                  <a:lnTo>
                    <a:pt x="1" y="56"/>
                  </a:lnTo>
                  <a:lnTo>
                    <a:pt x="1" y="34"/>
                  </a:lnTo>
                  <a:lnTo>
                    <a:pt x="3" y="15"/>
                  </a:lnTo>
                  <a:lnTo>
                    <a:pt x="7" y="0"/>
                  </a:lnTo>
                </a:path>
              </a:pathLst>
            </a:custGeom>
            <a:noFill/>
            <a:ln w="0">
              <a:solidFill>
                <a:srgbClr val="000000"/>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70" name="Freeform 154"/>
            <p:cNvSpPr>
              <a:spLocks noChangeAspect="1"/>
            </p:cNvSpPr>
            <p:nvPr/>
          </p:nvSpPr>
          <p:spPr bwMode="auto">
            <a:xfrm>
              <a:off x="3268" y="2873"/>
              <a:ext cx="230" cy="16"/>
            </a:xfrm>
            <a:custGeom>
              <a:avLst/>
              <a:gdLst>
                <a:gd name="T0" fmla="*/ 0 w 416"/>
                <a:gd name="T1" fmla="*/ 5 h 30"/>
                <a:gd name="T2" fmla="*/ 0 w 416"/>
                <a:gd name="T3" fmla="*/ 5 h 30"/>
                <a:gd name="T4" fmla="*/ 12 w 416"/>
                <a:gd name="T5" fmla="*/ 7 h 30"/>
                <a:gd name="T6" fmla="*/ 24 w 416"/>
                <a:gd name="T7" fmla="*/ 7 h 30"/>
                <a:gd name="T8" fmla="*/ 38 w 416"/>
                <a:gd name="T9" fmla="*/ 5 h 30"/>
                <a:gd name="T10" fmla="*/ 51 w 416"/>
                <a:gd name="T11" fmla="*/ 4 h 30"/>
                <a:gd name="T12" fmla="*/ 64 w 416"/>
                <a:gd name="T13" fmla="*/ 3 h 30"/>
                <a:gd name="T14" fmla="*/ 76 w 416"/>
                <a:gd name="T15" fmla="*/ 2 h 30"/>
                <a:gd name="T16" fmla="*/ 90 w 416"/>
                <a:gd name="T17" fmla="*/ 0 h 30"/>
                <a:gd name="T18" fmla="*/ 100 w 416"/>
                <a:gd name="T19" fmla="*/ 0 h 30"/>
                <a:gd name="T20" fmla="*/ 100 w 416"/>
                <a:gd name="T21" fmla="*/ 0 h 30"/>
                <a:gd name="T22" fmla="*/ 114 w 416"/>
                <a:gd name="T23" fmla="*/ 2 h 30"/>
                <a:gd name="T24" fmla="*/ 127 w 416"/>
                <a:gd name="T25" fmla="*/ 5 h 30"/>
                <a:gd name="T26" fmla="*/ 139 w 416"/>
                <a:gd name="T27" fmla="*/ 9 h 30"/>
                <a:gd name="T28" fmla="*/ 150 w 416"/>
                <a:gd name="T29" fmla="*/ 15 h 30"/>
                <a:gd name="T30" fmla="*/ 162 w 416"/>
                <a:gd name="T31" fmla="*/ 20 h 30"/>
                <a:gd name="T32" fmla="*/ 174 w 416"/>
                <a:gd name="T33" fmla="*/ 24 h 30"/>
                <a:gd name="T34" fmla="*/ 186 w 416"/>
                <a:gd name="T35" fmla="*/ 28 h 30"/>
                <a:gd name="T36" fmla="*/ 200 w 416"/>
                <a:gd name="T37" fmla="*/ 30 h 30"/>
                <a:gd name="T38" fmla="*/ 200 w 416"/>
                <a:gd name="T39" fmla="*/ 30 h 30"/>
                <a:gd name="T40" fmla="*/ 213 w 416"/>
                <a:gd name="T41" fmla="*/ 30 h 30"/>
                <a:gd name="T42" fmla="*/ 226 w 416"/>
                <a:gd name="T43" fmla="*/ 28 h 30"/>
                <a:gd name="T44" fmla="*/ 242 w 416"/>
                <a:gd name="T45" fmla="*/ 22 h 30"/>
                <a:gd name="T46" fmla="*/ 259 w 416"/>
                <a:gd name="T47" fmla="*/ 17 h 30"/>
                <a:gd name="T48" fmla="*/ 275 w 416"/>
                <a:gd name="T49" fmla="*/ 12 h 30"/>
                <a:gd name="T50" fmla="*/ 290 w 416"/>
                <a:gd name="T51" fmla="*/ 7 h 30"/>
                <a:gd name="T52" fmla="*/ 304 w 416"/>
                <a:gd name="T53" fmla="*/ 3 h 30"/>
                <a:gd name="T54" fmla="*/ 317 w 416"/>
                <a:gd name="T55" fmla="*/ 0 h 30"/>
                <a:gd name="T56" fmla="*/ 317 w 416"/>
                <a:gd name="T57" fmla="*/ 0 h 30"/>
                <a:gd name="T58" fmla="*/ 329 w 416"/>
                <a:gd name="T59" fmla="*/ 0 h 30"/>
                <a:gd name="T60" fmla="*/ 341 w 416"/>
                <a:gd name="T61" fmla="*/ 2 h 30"/>
                <a:gd name="T62" fmla="*/ 355 w 416"/>
                <a:gd name="T63" fmla="*/ 4 h 30"/>
                <a:gd name="T64" fmla="*/ 367 w 416"/>
                <a:gd name="T65" fmla="*/ 5 h 30"/>
                <a:gd name="T66" fmla="*/ 379 w 416"/>
                <a:gd name="T67" fmla="*/ 8 h 30"/>
                <a:gd name="T68" fmla="*/ 392 w 416"/>
                <a:gd name="T69" fmla="*/ 8 h 30"/>
                <a:gd name="T70" fmla="*/ 404 w 416"/>
                <a:gd name="T71" fmla="*/ 8 h 30"/>
                <a:gd name="T72" fmla="*/ 416 w 416"/>
                <a:gd name="T73"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6" h="30">
                  <a:moveTo>
                    <a:pt x="0" y="5"/>
                  </a:moveTo>
                  <a:lnTo>
                    <a:pt x="0" y="5"/>
                  </a:lnTo>
                  <a:lnTo>
                    <a:pt x="12" y="7"/>
                  </a:lnTo>
                  <a:lnTo>
                    <a:pt x="24" y="7"/>
                  </a:lnTo>
                  <a:lnTo>
                    <a:pt x="38" y="5"/>
                  </a:lnTo>
                  <a:lnTo>
                    <a:pt x="51" y="4"/>
                  </a:lnTo>
                  <a:lnTo>
                    <a:pt x="64" y="3"/>
                  </a:lnTo>
                  <a:lnTo>
                    <a:pt x="76" y="2"/>
                  </a:lnTo>
                  <a:lnTo>
                    <a:pt x="90" y="0"/>
                  </a:lnTo>
                  <a:lnTo>
                    <a:pt x="100" y="0"/>
                  </a:lnTo>
                  <a:lnTo>
                    <a:pt x="100" y="0"/>
                  </a:lnTo>
                  <a:lnTo>
                    <a:pt x="114" y="2"/>
                  </a:lnTo>
                  <a:lnTo>
                    <a:pt x="127" y="5"/>
                  </a:lnTo>
                  <a:lnTo>
                    <a:pt x="139" y="9"/>
                  </a:lnTo>
                  <a:lnTo>
                    <a:pt x="150" y="15"/>
                  </a:lnTo>
                  <a:lnTo>
                    <a:pt x="162" y="20"/>
                  </a:lnTo>
                  <a:lnTo>
                    <a:pt x="174" y="24"/>
                  </a:lnTo>
                  <a:lnTo>
                    <a:pt x="186" y="28"/>
                  </a:lnTo>
                  <a:lnTo>
                    <a:pt x="200" y="30"/>
                  </a:lnTo>
                  <a:lnTo>
                    <a:pt x="200" y="30"/>
                  </a:lnTo>
                  <a:lnTo>
                    <a:pt x="213" y="30"/>
                  </a:lnTo>
                  <a:lnTo>
                    <a:pt x="226" y="28"/>
                  </a:lnTo>
                  <a:lnTo>
                    <a:pt x="242" y="22"/>
                  </a:lnTo>
                  <a:lnTo>
                    <a:pt x="259" y="17"/>
                  </a:lnTo>
                  <a:lnTo>
                    <a:pt x="275" y="12"/>
                  </a:lnTo>
                  <a:lnTo>
                    <a:pt x="290" y="7"/>
                  </a:lnTo>
                  <a:lnTo>
                    <a:pt x="304" y="3"/>
                  </a:lnTo>
                  <a:lnTo>
                    <a:pt x="317" y="0"/>
                  </a:lnTo>
                  <a:lnTo>
                    <a:pt x="317" y="0"/>
                  </a:lnTo>
                  <a:lnTo>
                    <a:pt x="329" y="0"/>
                  </a:lnTo>
                  <a:lnTo>
                    <a:pt x="341" y="2"/>
                  </a:lnTo>
                  <a:lnTo>
                    <a:pt x="355" y="4"/>
                  </a:lnTo>
                  <a:lnTo>
                    <a:pt x="367" y="5"/>
                  </a:lnTo>
                  <a:lnTo>
                    <a:pt x="379" y="8"/>
                  </a:lnTo>
                  <a:lnTo>
                    <a:pt x="392" y="8"/>
                  </a:lnTo>
                  <a:lnTo>
                    <a:pt x="404" y="8"/>
                  </a:lnTo>
                  <a:lnTo>
                    <a:pt x="416" y="5"/>
                  </a:lnTo>
                </a:path>
              </a:pathLst>
            </a:custGeom>
            <a:noFill/>
            <a:ln w="0">
              <a:solidFill>
                <a:srgbClr val="000000"/>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71" name="Freeform 155"/>
            <p:cNvSpPr>
              <a:spLocks noChangeAspect="1"/>
            </p:cNvSpPr>
            <p:nvPr/>
          </p:nvSpPr>
          <p:spPr bwMode="auto">
            <a:xfrm>
              <a:off x="3998" y="2562"/>
              <a:ext cx="165" cy="503"/>
            </a:xfrm>
            <a:custGeom>
              <a:avLst/>
              <a:gdLst>
                <a:gd name="T0" fmla="*/ 35 w 293"/>
                <a:gd name="T1" fmla="*/ 442 h 913"/>
                <a:gd name="T2" fmla="*/ 40 w 293"/>
                <a:gd name="T3" fmla="*/ 228 h 913"/>
                <a:gd name="T4" fmla="*/ 52 w 293"/>
                <a:gd name="T5" fmla="*/ 85 h 913"/>
                <a:gd name="T6" fmla="*/ 68 w 293"/>
                <a:gd name="T7" fmla="*/ 11 h 913"/>
                <a:gd name="T8" fmla="*/ 91 w 293"/>
                <a:gd name="T9" fmla="*/ 8 h 913"/>
                <a:gd name="T10" fmla="*/ 120 w 293"/>
                <a:gd name="T11" fmla="*/ 74 h 913"/>
                <a:gd name="T12" fmla="*/ 155 w 293"/>
                <a:gd name="T13" fmla="*/ 212 h 913"/>
                <a:gd name="T14" fmla="*/ 197 w 293"/>
                <a:gd name="T15" fmla="*/ 420 h 913"/>
                <a:gd name="T16" fmla="*/ 222 w 293"/>
                <a:gd name="T17" fmla="*/ 559 h 913"/>
                <a:gd name="T18" fmla="*/ 230 w 293"/>
                <a:gd name="T19" fmla="*/ 580 h 913"/>
                <a:gd name="T20" fmla="*/ 243 w 293"/>
                <a:gd name="T21" fmla="*/ 606 h 913"/>
                <a:gd name="T22" fmla="*/ 259 w 293"/>
                <a:gd name="T23" fmla="*/ 636 h 913"/>
                <a:gd name="T24" fmla="*/ 275 w 293"/>
                <a:gd name="T25" fmla="*/ 667 h 913"/>
                <a:gd name="T26" fmla="*/ 286 w 293"/>
                <a:gd name="T27" fmla="*/ 700 h 913"/>
                <a:gd name="T28" fmla="*/ 293 w 293"/>
                <a:gd name="T29" fmla="*/ 730 h 913"/>
                <a:gd name="T30" fmla="*/ 291 w 293"/>
                <a:gd name="T31" fmla="*/ 757 h 913"/>
                <a:gd name="T32" fmla="*/ 268 w 293"/>
                <a:gd name="T33" fmla="*/ 801 h 913"/>
                <a:gd name="T34" fmla="*/ 234 w 293"/>
                <a:gd name="T35" fmla="*/ 853 h 913"/>
                <a:gd name="T36" fmla="*/ 204 w 293"/>
                <a:gd name="T37" fmla="*/ 891 h 913"/>
                <a:gd name="T38" fmla="*/ 174 w 293"/>
                <a:gd name="T39" fmla="*/ 911 h 913"/>
                <a:gd name="T40" fmla="*/ 143 w 293"/>
                <a:gd name="T41" fmla="*/ 911 h 913"/>
                <a:gd name="T42" fmla="*/ 106 w 293"/>
                <a:gd name="T43" fmla="*/ 892 h 913"/>
                <a:gd name="T44" fmla="*/ 67 w 293"/>
                <a:gd name="T45" fmla="*/ 859 h 913"/>
                <a:gd name="T46" fmla="*/ 28 w 293"/>
                <a:gd name="T47" fmla="*/ 816 h 913"/>
                <a:gd name="T48" fmla="*/ 4 w 293"/>
                <a:gd name="T49" fmla="*/ 778 h 913"/>
                <a:gd name="T50" fmla="*/ 0 w 293"/>
                <a:gd name="T51" fmla="*/ 748 h 913"/>
                <a:gd name="T52" fmla="*/ 3 w 293"/>
                <a:gd name="T53" fmla="*/ 718 h 913"/>
                <a:gd name="T54" fmla="*/ 9 w 293"/>
                <a:gd name="T55" fmla="*/ 687 h 913"/>
                <a:gd name="T56" fmla="*/ 17 w 293"/>
                <a:gd name="T57" fmla="*/ 658 h 913"/>
                <a:gd name="T58" fmla="*/ 26 w 293"/>
                <a:gd name="T59" fmla="*/ 630 h 913"/>
                <a:gd name="T60" fmla="*/ 32 w 293"/>
                <a:gd name="T61" fmla="*/ 605 h 913"/>
                <a:gd name="T62" fmla="*/ 34 w 293"/>
                <a:gd name="T63" fmla="*/ 584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913">
                  <a:moveTo>
                    <a:pt x="34" y="575"/>
                  </a:moveTo>
                  <a:lnTo>
                    <a:pt x="35" y="442"/>
                  </a:lnTo>
                  <a:lnTo>
                    <a:pt x="38" y="327"/>
                  </a:lnTo>
                  <a:lnTo>
                    <a:pt x="40" y="228"/>
                  </a:lnTo>
                  <a:lnTo>
                    <a:pt x="45" y="147"/>
                  </a:lnTo>
                  <a:lnTo>
                    <a:pt x="52" y="85"/>
                  </a:lnTo>
                  <a:lnTo>
                    <a:pt x="60" y="39"/>
                  </a:lnTo>
                  <a:lnTo>
                    <a:pt x="68" y="11"/>
                  </a:lnTo>
                  <a:lnTo>
                    <a:pt x="79" y="0"/>
                  </a:lnTo>
                  <a:lnTo>
                    <a:pt x="91" y="8"/>
                  </a:lnTo>
                  <a:lnTo>
                    <a:pt x="106" y="33"/>
                  </a:lnTo>
                  <a:lnTo>
                    <a:pt x="120" y="74"/>
                  </a:lnTo>
                  <a:lnTo>
                    <a:pt x="137" y="134"/>
                  </a:lnTo>
                  <a:lnTo>
                    <a:pt x="155" y="212"/>
                  </a:lnTo>
                  <a:lnTo>
                    <a:pt x="176" y="307"/>
                  </a:lnTo>
                  <a:lnTo>
                    <a:pt x="197" y="420"/>
                  </a:lnTo>
                  <a:lnTo>
                    <a:pt x="220" y="552"/>
                  </a:lnTo>
                  <a:lnTo>
                    <a:pt x="222" y="559"/>
                  </a:lnTo>
                  <a:lnTo>
                    <a:pt x="225" y="568"/>
                  </a:lnTo>
                  <a:lnTo>
                    <a:pt x="230" y="580"/>
                  </a:lnTo>
                  <a:lnTo>
                    <a:pt x="237" y="592"/>
                  </a:lnTo>
                  <a:lnTo>
                    <a:pt x="243" y="606"/>
                  </a:lnTo>
                  <a:lnTo>
                    <a:pt x="252" y="621"/>
                  </a:lnTo>
                  <a:lnTo>
                    <a:pt x="259" y="636"/>
                  </a:lnTo>
                  <a:lnTo>
                    <a:pt x="268" y="652"/>
                  </a:lnTo>
                  <a:lnTo>
                    <a:pt x="275" y="667"/>
                  </a:lnTo>
                  <a:lnTo>
                    <a:pt x="281" y="684"/>
                  </a:lnTo>
                  <a:lnTo>
                    <a:pt x="286" y="700"/>
                  </a:lnTo>
                  <a:lnTo>
                    <a:pt x="291" y="715"/>
                  </a:lnTo>
                  <a:lnTo>
                    <a:pt x="293" y="730"/>
                  </a:lnTo>
                  <a:lnTo>
                    <a:pt x="293" y="744"/>
                  </a:lnTo>
                  <a:lnTo>
                    <a:pt x="291" y="757"/>
                  </a:lnTo>
                  <a:lnTo>
                    <a:pt x="286" y="769"/>
                  </a:lnTo>
                  <a:lnTo>
                    <a:pt x="268" y="801"/>
                  </a:lnTo>
                  <a:lnTo>
                    <a:pt x="251" y="829"/>
                  </a:lnTo>
                  <a:lnTo>
                    <a:pt x="234" y="853"/>
                  </a:lnTo>
                  <a:lnTo>
                    <a:pt x="218" y="874"/>
                  </a:lnTo>
                  <a:lnTo>
                    <a:pt x="204" y="891"/>
                  </a:lnTo>
                  <a:lnTo>
                    <a:pt x="189" y="903"/>
                  </a:lnTo>
                  <a:lnTo>
                    <a:pt x="174" y="911"/>
                  </a:lnTo>
                  <a:lnTo>
                    <a:pt x="160" y="913"/>
                  </a:lnTo>
                  <a:lnTo>
                    <a:pt x="143" y="911"/>
                  </a:lnTo>
                  <a:lnTo>
                    <a:pt x="125" y="904"/>
                  </a:lnTo>
                  <a:lnTo>
                    <a:pt x="106" y="892"/>
                  </a:lnTo>
                  <a:lnTo>
                    <a:pt x="86" y="877"/>
                  </a:lnTo>
                  <a:lnTo>
                    <a:pt x="67" y="859"/>
                  </a:lnTo>
                  <a:lnTo>
                    <a:pt x="47" y="838"/>
                  </a:lnTo>
                  <a:lnTo>
                    <a:pt x="28" y="816"/>
                  </a:lnTo>
                  <a:lnTo>
                    <a:pt x="9" y="792"/>
                  </a:lnTo>
                  <a:lnTo>
                    <a:pt x="4" y="778"/>
                  </a:lnTo>
                  <a:lnTo>
                    <a:pt x="1" y="764"/>
                  </a:lnTo>
                  <a:lnTo>
                    <a:pt x="0" y="748"/>
                  </a:lnTo>
                  <a:lnTo>
                    <a:pt x="1" y="734"/>
                  </a:lnTo>
                  <a:lnTo>
                    <a:pt x="3" y="718"/>
                  </a:lnTo>
                  <a:lnTo>
                    <a:pt x="5" y="702"/>
                  </a:lnTo>
                  <a:lnTo>
                    <a:pt x="9" y="687"/>
                  </a:lnTo>
                  <a:lnTo>
                    <a:pt x="12" y="673"/>
                  </a:lnTo>
                  <a:lnTo>
                    <a:pt x="17" y="658"/>
                  </a:lnTo>
                  <a:lnTo>
                    <a:pt x="21" y="644"/>
                  </a:lnTo>
                  <a:lnTo>
                    <a:pt x="26" y="630"/>
                  </a:lnTo>
                  <a:lnTo>
                    <a:pt x="28" y="617"/>
                  </a:lnTo>
                  <a:lnTo>
                    <a:pt x="32" y="605"/>
                  </a:lnTo>
                  <a:lnTo>
                    <a:pt x="34" y="595"/>
                  </a:lnTo>
                  <a:lnTo>
                    <a:pt x="34" y="584"/>
                  </a:lnTo>
                  <a:lnTo>
                    <a:pt x="34" y="575"/>
                  </a:lnTo>
                  <a:close/>
                </a:path>
              </a:pathLst>
            </a:custGeom>
            <a:solidFill>
              <a:srgbClr val="FF9966">
                <a:alpha val="57001"/>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60572" name="Freeform 156"/>
            <p:cNvSpPr>
              <a:spLocks noChangeAspect="1"/>
            </p:cNvSpPr>
            <p:nvPr/>
          </p:nvSpPr>
          <p:spPr bwMode="auto">
            <a:xfrm>
              <a:off x="3998" y="2562"/>
              <a:ext cx="165" cy="503"/>
            </a:xfrm>
            <a:custGeom>
              <a:avLst/>
              <a:gdLst>
                <a:gd name="T0" fmla="*/ 34 w 293"/>
                <a:gd name="T1" fmla="*/ 575 h 913"/>
                <a:gd name="T2" fmla="*/ 38 w 293"/>
                <a:gd name="T3" fmla="*/ 327 h 913"/>
                <a:gd name="T4" fmla="*/ 45 w 293"/>
                <a:gd name="T5" fmla="*/ 147 h 913"/>
                <a:gd name="T6" fmla="*/ 60 w 293"/>
                <a:gd name="T7" fmla="*/ 39 h 913"/>
                <a:gd name="T8" fmla="*/ 79 w 293"/>
                <a:gd name="T9" fmla="*/ 0 h 913"/>
                <a:gd name="T10" fmla="*/ 106 w 293"/>
                <a:gd name="T11" fmla="*/ 33 h 913"/>
                <a:gd name="T12" fmla="*/ 137 w 293"/>
                <a:gd name="T13" fmla="*/ 134 h 913"/>
                <a:gd name="T14" fmla="*/ 176 w 293"/>
                <a:gd name="T15" fmla="*/ 307 h 913"/>
                <a:gd name="T16" fmla="*/ 220 w 293"/>
                <a:gd name="T17" fmla="*/ 552 h 913"/>
                <a:gd name="T18" fmla="*/ 222 w 293"/>
                <a:gd name="T19" fmla="*/ 559 h 913"/>
                <a:gd name="T20" fmla="*/ 230 w 293"/>
                <a:gd name="T21" fmla="*/ 580 h 913"/>
                <a:gd name="T22" fmla="*/ 243 w 293"/>
                <a:gd name="T23" fmla="*/ 606 h 913"/>
                <a:gd name="T24" fmla="*/ 259 w 293"/>
                <a:gd name="T25" fmla="*/ 636 h 913"/>
                <a:gd name="T26" fmla="*/ 275 w 293"/>
                <a:gd name="T27" fmla="*/ 667 h 913"/>
                <a:gd name="T28" fmla="*/ 286 w 293"/>
                <a:gd name="T29" fmla="*/ 700 h 913"/>
                <a:gd name="T30" fmla="*/ 293 w 293"/>
                <a:gd name="T31" fmla="*/ 730 h 913"/>
                <a:gd name="T32" fmla="*/ 291 w 293"/>
                <a:gd name="T33" fmla="*/ 757 h 913"/>
                <a:gd name="T34" fmla="*/ 286 w 293"/>
                <a:gd name="T35" fmla="*/ 769 h 913"/>
                <a:gd name="T36" fmla="*/ 251 w 293"/>
                <a:gd name="T37" fmla="*/ 829 h 913"/>
                <a:gd name="T38" fmla="*/ 218 w 293"/>
                <a:gd name="T39" fmla="*/ 874 h 913"/>
                <a:gd name="T40" fmla="*/ 189 w 293"/>
                <a:gd name="T41" fmla="*/ 903 h 913"/>
                <a:gd name="T42" fmla="*/ 160 w 293"/>
                <a:gd name="T43" fmla="*/ 913 h 913"/>
                <a:gd name="T44" fmla="*/ 143 w 293"/>
                <a:gd name="T45" fmla="*/ 911 h 913"/>
                <a:gd name="T46" fmla="*/ 106 w 293"/>
                <a:gd name="T47" fmla="*/ 892 h 913"/>
                <a:gd name="T48" fmla="*/ 67 w 293"/>
                <a:gd name="T49" fmla="*/ 859 h 913"/>
                <a:gd name="T50" fmla="*/ 28 w 293"/>
                <a:gd name="T51" fmla="*/ 816 h 913"/>
                <a:gd name="T52" fmla="*/ 9 w 293"/>
                <a:gd name="T53" fmla="*/ 792 h 913"/>
                <a:gd name="T54" fmla="*/ 1 w 293"/>
                <a:gd name="T55" fmla="*/ 764 h 913"/>
                <a:gd name="T56" fmla="*/ 1 w 293"/>
                <a:gd name="T57" fmla="*/ 734 h 913"/>
                <a:gd name="T58" fmla="*/ 5 w 293"/>
                <a:gd name="T59" fmla="*/ 702 h 913"/>
                <a:gd name="T60" fmla="*/ 12 w 293"/>
                <a:gd name="T61" fmla="*/ 673 h 913"/>
                <a:gd name="T62" fmla="*/ 21 w 293"/>
                <a:gd name="T63" fmla="*/ 644 h 913"/>
                <a:gd name="T64" fmla="*/ 28 w 293"/>
                <a:gd name="T65" fmla="*/ 617 h 913"/>
                <a:gd name="T66" fmla="*/ 34 w 293"/>
                <a:gd name="T67" fmla="*/ 595 h 913"/>
                <a:gd name="T68" fmla="*/ 34 w 293"/>
                <a:gd name="T69" fmla="*/ 575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3" h="913">
                  <a:moveTo>
                    <a:pt x="34" y="575"/>
                  </a:moveTo>
                  <a:lnTo>
                    <a:pt x="34" y="575"/>
                  </a:lnTo>
                  <a:lnTo>
                    <a:pt x="35" y="442"/>
                  </a:lnTo>
                  <a:lnTo>
                    <a:pt x="38" y="327"/>
                  </a:lnTo>
                  <a:lnTo>
                    <a:pt x="40" y="228"/>
                  </a:lnTo>
                  <a:lnTo>
                    <a:pt x="45" y="147"/>
                  </a:lnTo>
                  <a:lnTo>
                    <a:pt x="52" y="85"/>
                  </a:lnTo>
                  <a:lnTo>
                    <a:pt x="60" y="39"/>
                  </a:lnTo>
                  <a:lnTo>
                    <a:pt x="68" y="11"/>
                  </a:lnTo>
                  <a:lnTo>
                    <a:pt x="79" y="0"/>
                  </a:lnTo>
                  <a:lnTo>
                    <a:pt x="91" y="8"/>
                  </a:lnTo>
                  <a:lnTo>
                    <a:pt x="106" y="33"/>
                  </a:lnTo>
                  <a:lnTo>
                    <a:pt x="120" y="74"/>
                  </a:lnTo>
                  <a:lnTo>
                    <a:pt x="137" y="134"/>
                  </a:lnTo>
                  <a:lnTo>
                    <a:pt x="155" y="212"/>
                  </a:lnTo>
                  <a:lnTo>
                    <a:pt x="176" y="307"/>
                  </a:lnTo>
                  <a:lnTo>
                    <a:pt x="197" y="420"/>
                  </a:lnTo>
                  <a:lnTo>
                    <a:pt x="220" y="552"/>
                  </a:lnTo>
                  <a:lnTo>
                    <a:pt x="220" y="552"/>
                  </a:lnTo>
                  <a:lnTo>
                    <a:pt x="222" y="559"/>
                  </a:lnTo>
                  <a:lnTo>
                    <a:pt x="225" y="568"/>
                  </a:lnTo>
                  <a:lnTo>
                    <a:pt x="230" y="580"/>
                  </a:lnTo>
                  <a:lnTo>
                    <a:pt x="237" y="592"/>
                  </a:lnTo>
                  <a:lnTo>
                    <a:pt x="243" y="606"/>
                  </a:lnTo>
                  <a:lnTo>
                    <a:pt x="252" y="621"/>
                  </a:lnTo>
                  <a:lnTo>
                    <a:pt x="259" y="636"/>
                  </a:lnTo>
                  <a:lnTo>
                    <a:pt x="268" y="652"/>
                  </a:lnTo>
                  <a:lnTo>
                    <a:pt x="275" y="667"/>
                  </a:lnTo>
                  <a:lnTo>
                    <a:pt x="281" y="684"/>
                  </a:lnTo>
                  <a:lnTo>
                    <a:pt x="286" y="700"/>
                  </a:lnTo>
                  <a:lnTo>
                    <a:pt x="291" y="715"/>
                  </a:lnTo>
                  <a:lnTo>
                    <a:pt x="293" y="730"/>
                  </a:lnTo>
                  <a:lnTo>
                    <a:pt x="293" y="744"/>
                  </a:lnTo>
                  <a:lnTo>
                    <a:pt x="291" y="757"/>
                  </a:lnTo>
                  <a:lnTo>
                    <a:pt x="286" y="769"/>
                  </a:lnTo>
                  <a:lnTo>
                    <a:pt x="286" y="769"/>
                  </a:lnTo>
                  <a:lnTo>
                    <a:pt x="268" y="801"/>
                  </a:lnTo>
                  <a:lnTo>
                    <a:pt x="251" y="829"/>
                  </a:lnTo>
                  <a:lnTo>
                    <a:pt x="234" y="853"/>
                  </a:lnTo>
                  <a:lnTo>
                    <a:pt x="218" y="874"/>
                  </a:lnTo>
                  <a:lnTo>
                    <a:pt x="204" y="891"/>
                  </a:lnTo>
                  <a:lnTo>
                    <a:pt x="189" y="903"/>
                  </a:lnTo>
                  <a:lnTo>
                    <a:pt x="174" y="911"/>
                  </a:lnTo>
                  <a:lnTo>
                    <a:pt x="160" y="913"/>
                  </a:lnTo>
                  <a:lnTo>
                    <a:pt x="160" y="913"/>
                  </a:lnTo>
                  <a:lnTo>
                    <a:pt x="143" y="911"/>
                  </a:lnTo>
                  <a:lnTo>
                    <a:pt x="125" y="904"/>
                  </a:lnTo>
                  <a:lnTo>
                    <a:pt x="106" y="892"/>
                  </a:lnTo>
                  <a:lnTo>
                    <a:pt x="86" y="877"/>
                  </a:lnTo>
                  <a:lnTo>
                    <a:pt x="67" y="859"/>
                  </a:lnTo>
                  <a:lnTo>
                    <a:pt x="47" y="838"/>
                  </a:lnTo>
                  <a:lnTo>
                    <a:pt x="28" y="816"/>
                  </a:lnTo>
                  <a:lnTo>
                    <a:pt x="9" y="792"/>
                  </a:lnTo>
                  <a:lnTo>
                    <a:pt x="9" y="792"/>
                  </a:lnTo>
                  <a:lnTo>
                    <a:pt x="4" y="778"/>
                  </a:lnTo>
                  <a:lnTo>
                    <a:pt x="1" y="764"/>
                  </a:lnTo>
                  <a:lnTo>
                    <a:pt x="0" y="748"/>
                  </a:lnTo>
                  <a:lnTo>
                    <a:pt x="1" y="734"/>
                  </a:lnTo>
                  <a:lnTo>
                    <a:pt x="3" y="718"/>
                  </a:lnTo>
                  <a:lnTo>
                    <a:pt x="5" y="702"/>
                  </a:lnTo>
                  <a:lnTo>
                    <a:pt x="9" y="687"/>
                  </a:lnTo>
                  <a:lnTo>
                    <a:pt x="12" y="673"/>
                  </a:lnTo>
                  <a:lnTo>
                    <a:pt x="17" y="658"/>
                  </a:lnTo>
                  <a:lnTo>
                    <a:pt x="21" y="644"/>
                  </a:lnTo>
                  <a:lnTo>
                    <a:pt x="26" y="630"/>
                  </a:lnTo>
                  <a:lnTo>
                    <a:pt x="28" y="617"/>
                  </a:lnTo>
                  <a:lnTo>
                    <a:pt x="32" y="605"/>
                  </a:lnTo>
                  <a:lnTo>
                    <a:pt x="34" y="595"/>
                  </a:lnTo>
                  <a:lnTo>
                    <a:pt x="34" y="584"/>
                  </a:lnTo>
                  <a:lnTo>
                    <a:pt x="34" y="575"/>
                  </a:lnTo>
                </a:path>
              </a:pathLst>
            </a:custGeom>
            <a:noFill/>
            <a:ln w="0">
              <a:solidFill>
                <a:srgbClr val="000000"/>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73" name="Freeform 157"/>
            <p:cNvSpPr>
              <a:spLocks noChangeAspect="1"/>
            </p:cNvSpPr>
            <p:nvPr/>
          </p:nvSpPr>
          <p:spPr bwMode="auto">
            <a:xfrm>
              <a:off x="4021" y="2856"/>
              <a:ext cx="103" cy="28"/>
            </a:xfrm>
            <a:custGeom>
              <a:avLst/>
              <a:gdLst>
                <a:gd name="T0" fmla="*/ 0 w 188"/>
                <a:gd name="T1" fmla="*/ 49 h 49"/>
                <a:gd name="T2" fmla="*/ 0 w 188"/>
                <a:gd name="T3" fmla="*/ 49 h 49"/>
                <a:gd name="T4" fmla="*/ 21 w 188"/>
                <a:gd name="T5" fmla="*/ 30 h 49"/>
                <a:gd name="T6" fmla="*/ 44 w 188"/>
                <a:gd name="T7" fmla="*/ 14 h 49"/>
                <a:gd name="T8" fmla="*/ 67 w 188"/>
                <a:gd name="T9" fmla="*/ 5 h 49"/>
                <a:gd name="T10" fmla="*/ 90 w 188"/>
                <a:gd name="T11" fmla="*/ 0 h 49"/>
                <a:gd name="T12" fmla="*/ 115 w 188"/>
                <a:gd name="T13" fmla="*/ 0 h 49"/>
                <a:gd name="T14" fmla="*/ 139 w 188"/>
                <a:gd name="T15" fmla="*/ 6 h 49"/>
                <a:gd name="T16" fmla="*/ 163 w 188"/>
                <a:gd name="T17" fmla="*/ 17 h 49"/>
                <a:gd name="T18" fmla="*/ 188 w 188"/>
                <a:gd name="T19"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49">
                  <a:moveTo>
                    <a:pt x="0" y="49"/>
                  </a:moveTo>
                  <a:lnTo>
                    <a:pt x="0" y="49"/>
                  </a:lnTo>
                  <a:lnTo>
                    <a:pt x="21" y="30"/>
                  </a:lnTo>
                  <a:lnTo>
                    <a:pt x="44" y="14"/>
                  </a:lnTo>
                  <a:lnTo>
                    <a:pt x="67" y="5"/>
                  </a:lnTo>
                  <a:lnTo>
                    <a:pt x="90" y="0"/>
                  </a:lnTo>
                  <a:lnTo>
                    <a:pt x="115" y="0"/>
                  </a:lnTo>
                  <a:lnTo>
                    <a:pt x="139" y="6"/>
                  </a:lnTo>
                  <a:lnTo>
                    <a:pt x="163" y="17"/>
                  </a:lnTo>
                  <a:lnTo>
                    <a:pt x="188" y="32"/>
                  </a:lnTo>
                </a:path>
              </a:pathLst>
            </a:custGeom>
            <a:noFill/>
            <a:ln w="0">
              <a:solidFill>
                <a:srgbClr val="000000"/>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74" name="Freeform 158"/>
            <p:cNvSpPr>
              <a:spLocks noChangeAspect="1"/>
            </p:cNvSpPr>
            <p:nvPr/>
          </p:nvSpPr>
          <p:spPr bwMode="auto">
            <a:xfrm>
              <a:off x="3847" y="2560"/>
              <a:ext cx="163" cy="503"/>
            </a:xfrm>
            <a:custGeom>
              <a:avLst/>
              <a:gdLst>
                <a:gd name="T0" fmla="*/ 39 w 291"/>
                <a:gd name="T1" fmla="*/ 442 h 915"/>
                <a:gd name="T2" fmla="*/ 48 w 291"/>
                <a:gd name="T3" fmla="*/ 228 h 915"/>
                <a:gd name="T4" fmla="*/ 62 w 291"/>
                <a:gd name="T5" fmla="*/ 85 h 915"/>
                <a:gd name="T6" fmla="*/ 80 w 291"/>
                <a:gd name="T7" fmla="*/ 11 h 915"/>
                <a:gd name="T8" fmla="*/ 103 w 291"/>
                <a:gd name="T9" fmla="*/ 8 h 915"/>
                <a:gd name="T10" fmla="*/ 131 w 291"/>
                <a:gd name="T11" fmla="*/ 74 h 915"/>
                <a:gd name="T12" fmla="*/ 163 w 291"/>
                <a:gd name="T13" fmla="*/ 214 h 915"/>
                <a:gd name="T14" fmla="*/ 202 w 291"/>
                <a:gd name="T15" fmla="*/ 422 h 915"/>
                <a:gd name="T16" fmla="*/ 225 w 291"/>
                <a:gd name="T17" fmla="*/ 561 h 915"/>
                <a:gd name="T18" fmla="*/ 233 w 291"/>
                <a:gd name="T19" fmla="*/ 582 h 915"/>
                <a:gd name="T20" fmla="*/ 245 w 291"/>
                <a:gd name="T21" fmla="*/ 609 h 915"/>
                <a:gd name="T22" fmla="*/ 261 w 291"/>
                <a:gd name="T23" fmla="*/ 639 h 915"/>
                <a:gd name="T24" fmla="*/ 274 w 291"/>
                <a:gd name="T25" fmla="*/ 671 h 915"/>
                <a:gd name="T26" fmla="*/ 287 w 291"/>
                <a:gd name="T27" fmla="*/ 704 h 915"/>
                <a:gd name="T28" fmla="*/ 291 w 291"/>
                <a:gd name="T29" fmla="*/ 734 h 915"/>
                <a:gd name="T30" fmla="*/ 289 w 291"/>
                <a:gd name="T31" fmla="*/ 761 h 915"/>
                <a:gd name="T32" fmla="*/ 265 w 291"/>
                <a:gd name="T33" fmla="*/ 804 h 915"/>
                <a:gd name="T34" fmla="*/ 231 w 291"/>
                <a:gd name="T35" fmla="*/ 857 h 915"/>
                <a:gd name="T36" fmla="*/ 199 w 291"/>
                <a:gd name="T37" fmla="*/ 894 h 915"/>
                <a:gd name="T38" fmla="*/ 170 w 291"/>
                <a:gd name="T39" fmla="*/ 912 h 915"/>
                <a:gd name="T40" fmla="*/ 139 w 291"/>
                <a:gd name="T41" fmla="*/ 912 h 915"/>
                <a:gd name="T42" fmla="*/ 103 w 291"/>
                <a:gd name="T43" fmla="*/ 892 h 915"/>
                <a:gd name="T44" fmla="*/ 64 w 291"/>
                <a:gd name="T45" fmla="*/ 859 h 915"/>
                <a:gd name="T46" fmla="*/ 26 w 291"/>
                <a:gd name="T47" fmla="*/ 814 h 915"/>
                <a:gd name="T48" fmla="*/ 4 w 291"/>
                <a:gd name="T49" fmla="*/ 777 h 915"/>
                <a:gd name="T50" fmla="*/ 0 w 291"/>
                <a:gd name="T51" fmla="*/ 747 h 915"/>
                <a:gd name="T52" fmla="*/ 2 w 291"/>
                <a:gd name="T53" fmla="*/ 716 h 915"/>
                <a:gd name="T54" fmla="*/ 10 w 291"/>
                <a:gd name="T55" fmla="*/ 686 h 915"/>
                <a:gd name="T56" fmla="*/ 17 w 291"/>
                <a:gd name="T57" fmla="*/ 656 h 915"/>
                <a:gd name="T58" fmla="*/ 26 w 291"/>
                <a:gd name="T59" fmla="*/ 628 h 915"/>
                <a:gd name="T60" fmla="*/ 33 w 291"/>
                <a:gd name="T61" fmla="*/ 605 h 915"/>
                <a:gd name="T62" fmla="*/ 36 w 291"/>
                <a:gd name="T63" fmla="*/ 584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1" h="915">
                  <a:moveTo>
                    <a:pt x="36" y="575"/>
                  </a:moveTo>
                  <a:lnTo>
                    <a:pt x="39" y="442"/>
                  </a:lnTo>
                  <a:lnTo>
                    <a:pt x="43" y="327"/>
                  </a:lnTo>
                  <a:lnTo>
                    <a:pt x="48" y="228"/>
                  </a:lnTo>
                  <a:lnTo>
                    <a:pt x="54" y="147"/>
                  </a:lnTo>
                  <a:lnTo>
                    <a:pt x="62" y="85"/>
                  </a:lnTo>
                  <a:lnTo>
                    <a:pt x="70" y="39"/>
                  </a:lnTo>
                  <a:lnTo>
                    <a:pt x="80" y="11"/>
                  </a:lnTo>
                  <a:lnTo>
                    <a:pt x="91" y="0"/>
                  </a:lnTo>
                  <a:lnTo>
                    <a:pt x="103" y="8"/>
                  </a:lnTo>
                  <a:lnTo>
                    <a:pt x="116" y="33"/>
                  </a:lnTo>
                  <a:lnTo>
                    <a:pt x="131" y="74"/>
                  </a:lnTo>
                  <a:lnTo>
                    <a:pt x="146" y="136"/>
                  </a:lnTo>
                  <a:lnTo>
                    <a:pt x="163" y="214"/>
                  </a:lnTo>
                  <a:lnTo>
                    <a:pt x="183" y="308"/>
                  </a:lnTo>
                  <a:lnTo>
                    <a:pt x="202" y="422"/>
                  </a:lnTo>
                  <a:lnTo>
                    <a:pt x="224" y="553"/>
                  </a:lnTo>
                  <a:lnTo>
                    <a:pt x="225" y="561"/>
                  </a:lnTo>
                  <a:lnTo>
                    <a:pt x="229" y="570"/>
                  </a:lnTo>
                  <a:lnTo>
                    <a:pt x="233" y="582"/>
                  </a:lnTo>
                  <a:lnTo>
                    <a:pt x="239" y="595"/>
                  </a:lnTo>
                  <a:lnTo>
                    <a:pt x="245" y="609"/>
                  </a:lnTo>
                  <a:lnTo>
                    <a:pt x="253" y="623"/>
                  </a:lnTo>
                  <a:lnTo>
                    <a:pt x="261" y="639"/>
                  </a:lnTo>
                  <a:lnTo>
                    <a:pt x="268" y="654"/>
                  </a:lnTo>
                  <a:lnTo>
                    <a:pt x="274" y="671"/>
                  </a:lnTo>
                  <a:lnTo>
                    <a:pt x="281" y="687"/>
                  </a:lnTo>
                  <a:lnTo>
                    <a:pt x="287" y="704"/>
                  </a:lnTo>
                  <a:lnTo>
                    <a:pt x="290" y="719"/>
                  </a:lnTo>
                  <a:lnTo>
                    <a:pt x="291" y="734"/>
                  </a:lnTo>
                  <a:lnTo>
                    <a:pt x="291" y="748"/>
                  </a:lnTo>
                  <a:lnTo>
                    <a:pt x="289" y="761"/>
                  </a:lnTo>
                  <a:lnTo>
                    <a:pt x="284" y="773"/>
                  </a:lnTo>
                  <a:lnTo>
                    <a:pt x="265" y="804"/>
                  </a:lnTo>
                  <a:lnTo>
                    <a:pt x="248" y="833"/>
                  </a:lnTo>
                  <a:lnTo>
                    <a:pt x="231" y="857"/>
                  </a:lnTo>
                  <a:lnTo>
                    <a:pt x="215" y="877"/>
                  </a:lnTo>
                  <a:lnTo>
                    <a:pt x="199" y="894"/>
                  </a:lnTo>
                  <a:lnTo>
                    <a:pt x="185" y="905"/>
                  </a:lnTo>
                  <a:lnTo>
                    <a:pt x="170" y="912"/>
                  </a:lnTo>
                  <a:lnTo>
                    <a:pt x="156" y="915"/>
                  </a:lnTo>
                  <a:lnTo>
                    <a:pt x="139" y="912"/>
                  </a:lnTo>
                  <a:lnTo>
                    <a:pt x="121" y="904"/>
                  </a:lnTo>
                  <a:lnTo>
                    <a:pt x="103" y="892"/>
                  </a:lnTo>
                  <a:lnTo>
                    <a:pt x="83" y="877"/>
                  </a:lnTo>
                  <a:lnTo>
                    <a:pt x="64" y="859"/>
                  </a:lnTo>
                  <a:lnTo>
                    <a:pt x="45" y="838"/>
                  </a:lnTo>
                  <a:lnTo>
                    <a:pt x="26" y="814"/>
                  </a:lnTo>
                  <a:lnTo>
                    <a:pt x="7" y="791"/>
                  </a:lnTo>
                  <a:lnTo>
                    <a:pt x="4" y="777"/>
                  </a:lnTo>
                  <a:lnTo>
                    <a:pt x="1" y="762"/>
                  </a:lnTo>
                  <a:lnTo>
                    <a:pt x="0" y="747"/>
                  </a:lnTo>
                  <a:lnTo>
                    <a:pt x="1" y="731"/>
                  </a:lnTo>
                  <a:lnTo>
                    <a:pt x="2" y="716"/>
                  </a:lnTo>
                  <a:lnTo>
                    <a:pt x="6" y="701"/>
                  </a:lnTo>
                  <a:lnTo>
                    <a:pt x="10" y="686"/>
                  </a:lnTo>
                  <a:lnTo>
                    <a:pt x="13" y="671"/>
                  </a:lnTo>
                  <a:lnTo>
                    <a:pt x="17" y="656"/>
                  </a:lnTo>
                  <a:lnTo>
                    <a:pt x="22" y="643"/>
                  </a:lnTo>
                  <a:lnTo>
                    <a:pt x="26" y="628"/>
                  </a:lnTo>
                  <a:lnTo>
                    <a:pt x="30" y="617"/>
                  </a:lnTo>
                  <a:lnTo>
                    <a:pt x="33" y="605"/>
                  </a:lnTo>
                  <a:lnTo>
                    <a:pt x="35" y="593"/>
                  </a:lnTo>
                  <a:lnTo>
                    <a:pt x="36" y="584"/>
                  </a:lnTo>
                  <a:lnTo>
                    <a:pt x="36" y="575"/>
                  </a:lnTo>
                  <a:close/>
                </a:path>
              </a:pathLst>
            </a:custGeom>
            <a:solidFill>
              <a:srgbClr val="FF9966">
                <a:alpha val="57001"/>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IN"/>
            </a:p>
          </p:txBody>
        </p:sp>
        <p:sp>
          <p:nvSpPr>
            <p:cNvPr id="60575" name="Freeform 159"/>
            <p:cNvSpPr>
              <a:spLocks noChangeAspect="1"/>
            </p:cNvSpPr>
            <p:nvPr/>
          </p:nvSpPr>
          <p:spPr bwMode="auto">
            <a:xfrm>
              <a:off x="3847" y="2560"/>
              <a:ext cx="163" cy="503"/>
            </a:xfrm>
            <a:custGeom>
              <a:avLst/>
              <a:gdLst>
                <a:gd name="T0" fmla="*/ 36 w 291"/>
                <a:gd name="T1" fmla="*/ 575 h 915"/>
                <a:gd name="T2" fmla="*/ 43 w 291"/>
                <a:gd name="T3" fmla="*/ 327 h 915"/>
                <a:gd name="T4" fmla="*/ 54 w 291"/>
                <a:gd name="T5" fmla="*/ 147 h 915"/>
                <a:gd name="T6" fmla="*/ 70 w 291"/>
                <a:gd name="T7" fmla="*/ 39 h 915"/>
                <a:gd name="T8" fmla="*/ 91 w 291"/>
                <a:gd name="T9" fmla="*/ 0 h 915"/>
                <a:gd name="T10" fmla="*/ 116 w 291"/>
                <a:gd name="T11" fmla="*/ 33 h 915"/>
                <a:gd name="T12" fmla="*/ 146 w 291"/>
                <a:gd name="T13" fmla="*/ 136 h 915"/>
                <a:gd name="T14" fmla="*/ 183 w 291"/>
                <a:gd name="T15" fmla="*/ 308 h 915"/>
                <a:gd name="T16" fmla="*/ 224 w 291"/>
                <a:gd name="T17" fmla="*/ 553 h 915"/>
                <a:gd name="T18" fmla="*/ 225 w 291"/>
                <a:gd name="T19" fmla="*/ 561 h 915"/>
                <a:gd name="T20" fmla="*/ 233 w 291"/>
                <a:gd name="T21" fmla="*/ 582 h 915"/>
                <a:gd name="T22" fmla="*/ 245 w 291"/>
                <a:gd name="T23" fmla="*/ 609 h 915"/>
                <a:gd name="T24" fmla="*/ 261 w 291"/>
                <a:gd name="T25" fmla="*/ 639 h 915"/>
                <a:gd name="T26" fmla="*/ 274 w 291"/>
                <a:gd name="T27" fmla="*/ 671 h 915"/>
                <a:gd name="T28" fmla="*/ 287 w 291"/>
                <a:gd name="T29" fmla="*/ 704 h 915"/>
                <a:gd name="T30" fmla="*/ 291 w 291"/>
                <a:gd name="T31" fmla="*/ 734 h 915"/>
                <a:gd name="T32" fmla="*/ 289 w 291"/>
                <a:gd name="T33" fmla="*/ 761 h 915"/>
                <a:gd name="T34" fmla="*/ 284 w 291"/>
                <a:gd name="T35" fmla="*/ 773 h 915"/>
                <a:gd name="T36" fmla="*/ 248 w 291"/>
                <a:gd name="T37" fmla="*/ 833 h 915"/>
                <a:gd name="T38" fmla="*/ 215 w 291"/>
                <a:gd name="T39" fmla="*/ 877 h 915"/>
                <a:gd name="T40" fmla="*/ 185 w 291"/>
                <a:gd name="T41" fmla="*/ 905 h 915"/>
                <a:gd name="T42" fmla="*/ 156 w 291"/>
                <a:gd name="T43" fmla="*/ 915 h 915"/>
                <a:gd name="T44" fmla="*/ 139 w 291"/>
                <a:gd name="T45" fmla="*/ 912 h 915"/>
                <a:gd name="T46" fmla="*/ 103 w 291"/>
                <a:gd name="T47" fmla="*/ 892 h 915"/>
                <a:gd name="T48" fmla="*/ 64 w 291"/>
                <a:gd name="T49" fmla="*/ 859 h 915"/>
                <a:gd name="T50" fmla="*/ 26 w 291"/>
                <a:gd name="T51" fmla="*/ 814 h 915"/>
                <a:gd name="T52" fmla="*/ 7 w 291"/>
                <a:gd name="T53" fmla="*/ 791 h 915"/>
                <a:gd name="T54" fmla="*/ 1 w 291"/>
                <a:gd name="T55" fmla="*/ 762 h 915"/>
                <a:gd name="T56" fmla="*/ 1 w 291"/>
                <a:gd name="T57" fmla="*/ 731 h 915"/>
                <a:gd name="T58" fmla="*/ 6 w 291"/>
                <a:gd name="T59" fmla="*/ 701 h 915"/>
                <a:gd name="T60" fmla="*/ 13 w 291"/>
                <a:gd name="T61" fmla="*/ 671 h 915"/>
                <a:gd name="T62" fmla="*/ 22 w 291"/>
                <a:gd name="T63" fmla="*/ 643 h 915"/>
                <a:gd name="T64" fmla="*/ 30 w 291"/>
                <a:gd name="T65" fmla="*/ 617 h 915"/>
                <a:gd name="T66" fmla="*/ 35 w 291"/>
                <a:gd name="T67" fmla="*/ 593 h 915"/>
                <a:gd name="T68" fmla="*/ 36 w 291"/>
                <a:gd name="T69" fmla="*/ 57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1" h="915">
                  <a:moveTo>
                    <a:pt x="36" y="575"/>
                  </a:moveTo>
                  <a:lnTo>
                    <a:pt x="36" y="575"/>
                  </a:lnTo>
                  <a:lnTo>
                    <a:pt x="39" y="442"/>
                  </a:lnTo>
                  <a:lnTo>
                    <a:pt x="43" y="327"/>
                  </a:lnTo>
                  <a:lnTo>
                    <a:pt x="48" y="228"/>
                  </a:lnTo>
                  <a:lnTo>
                    <a:pt x="54" y="147"/>
                  </a:lnTo>
                  <a:lnTo>
                    <a:pt x="62" y="85"/>
                  </a:lnTo>
                  <a:lnTo>
                    <a:pt x="70" y="39"/>
                  </a:lnTo>
                  <a:lnTo>
                    <a:pt x="80" y="11"/>
                  </a:lnTo>
                  <a:lnTo>
                    <a:pt x="91" y="0"/>
                  </a:lnTo>
                  <a:lnTo>
                    <a:pt x="103" y="8"/>
                  </a:lnTo>
                  <a:lnTo>
                    <a:pt x="116" y="33"/>
                  </a:lnTo>
                  <a:lnTo>
                    <a:pt x="131" y="74"/>
                  </a:lnTo>
                  <a:lnTo>
                    <a:pt x="146" y="136"/>
                  </a:lnTo>
                  <a:lnTo>
                    <a:pt x="163" y="214"/>
                  </a:lnTo>
                  <a:lnTo>
                    <a:pt x="183" y="308"/>
                  </a:lnTo>
                  <a:lnTo>
                    <a:pt x="202" y="422"/>
                  </a:lnTo>
                  <a:lnTo>
                    <a:pt x="224" y="553"/>
                  </a:lnTo>
                  <a:lnTo>
                    <a:pt x="224" y="553"/>
                  </a:lnTo>
                  <a:lnTo>
                    <a:pt x="225" y="561"/>
                  </a:lnTo>
                  <a:lnTo>
                    <a:pt x="229" y="570"/>
                  </a:lnTo>
                  <a:lnTo>
                    <a:pt x="233" y="582"/>
                  </a:lnTo>
                  <a:lnTo>
                    <a:pt x="239" y="595"/>
                  </a:lnTo>
                  <a:lnTo>
                    <a:pt x="245" y="609"/>
                  </a:lnTo>
                  <a:lnTo>
                    <a:pt x="253" y="623"/>
                  </a:lnTo>
                  <a:lnTo>
                    <a:pt x="261" y="639"/>
                  </a:lnTo>
                  <a:lnTo>
                    <a:pt x="268" y="654"/>
                  </a:lnTo>
                  <a:lnTo>
                    <a:pt x="274" y="671"/>
                  </a:lnTo>
                  <a:lnTo>
                    <a:pt x="281" y="687"/>
                  </a:lnTo>
                  <a:lnTo>
                    <a:pt x="287" y="704"/>
                  </a:lnTo>
                  <a:lnTo>
                    <a:pt x="290" y="719"/>
                  </a:lnTo>
                  <a:lnTo>
                    <a:pt x="291" y="734"/>
                  </a:lnTo>
                  <a:lnTo>
                    <a:pt x="291" y="748"/>
                  </a:lnTo>
                  <a:lnTo>
                    <a:pt x="289" y="761"/>
                  </a:lnTo>
                  <a:lnTo>
                    <a:pt x="284" y="773"/>
                  </a:lnTo>
                  <a:lnTo>
                    <a:pt x="284" y="773"/>
                  </a:lnTo>
                  <a:lnTo>
                    <a:pt x="265" y="804"/>
                  </a:lnTo>
                  <a:lnTo>
                    <a:pt x="248" y="833"/>
                  </a:lnTo>
                  <a:lnTo>
                    <a:pt x="231" y="857"/>
                  </a:lnTo>
                  <a:lnTo>
                    <a:pt x="215" y="877"/>
                  </a:lnTo>
                  <a:lnTo>
                    <a:pt x="199" y="894"/>
                  </a:lnTo>
                  <a:lnTo>
                    <a:pt x="185" y="905"/>
                  </a:lnTo>
                  <a:lnTo>
                    <a:pt x="170" y="912"/>
                  </a:lnTo>
                  <a:lnTo>
                    <a:pt x="156" y="915"/>
                  </a:lnTo>
                  <a:lnTo>
                    <a:pt x="156" y="915"/>
                  </a:lnTo>
                  <a:lnTo>
                    <a:pt x="139" y="912"/>
                  </a:lnTo>
                  <a:lnTo>
                    <a:pt x="121" y="904"/>
                  </a:lnTo>
                  <a:lnTo>
                    <a:pt x="103" y="892"/>
                  </a:lnTo>
                  <a:lnTo>
                    <a:pt x="83" y="877"/>
                  </a:lnTo>
                  <a:lnTo>
                    <a:pt x="64" y="859"/>
                  </a:lnTo>
                  <a:lnTo>
                    <a:pt x="45" y="838"/>
                  </a:lnTo>
                  <a:lnTo>
                    <a:pt x="26" y="814"/>
                  </a:lnTo>
                  <a:lnTo>
                    <a:pt x="7" y="791"/>
                  </a:lnTo>
                  <a:lnTo>
                    <a:pt x="7" y="791"/>
                  </a:lnTo>
                  <a:lnTo>
                    <a:pt x="4" y="777"/>
                  </a:lnTo>
                  <a:lnTo>
                    <a:pt x="1" y="762"/>
                  </a:lnTo>
                  <a:lnTo>
                    <a:pt x="0" y="747"/>
                  </a:lnTo>
                  <a:lnTo>
                    <a:pt x="1" y="731"/>
                  </a:lnTo>
                  <a:lnTo>
                    <a:pt x="2" y="716"/>
                  </a:lnTo>
                  <a:lnTo>
                    <a:pt x="6" y="701"/>
                  </a:lnTo>
                  <a:lnTo>
                    <a:pt x="10" y="686"/>
                  </a:lnTo>
                  <a:lnTo>
                    <a:pt x="13" y="671"/>
                  </a:lnTo>
                  <a:lnTo>
                    <a:pt x="17" y="656"/>
                  </a:lnTo>
                  <a:lnTo>
                    <a:pt x="22" y="643"/>
                  </a:lnTo>
                  <a:lnTo>
                    <a:pt x="26" y="628"/>
                  </a:lnTo>
                  <a:lnTo>
                    <a:pt x="30" y="617"/>
                  </a:lnTo>
                  <a:lnTo>
                    <a:pt x="33" y="605"/>
                  </a:lnTo>
                  <a:lnTo>
                    <a:pt x="35" y="593"/>
                  </a:lnTo>
                  <a:lnTo>
                    <a:pt x="36" y="584"/>
                  </a:lnTo>
                  <a:lnTo>
                    <a:pt x="36" y="575"/>
                  </a:lnTo>
                </a:path>
              </a:pathLst>
            </a:custGeom>
            <a:noFill/>
            <a:ln w="0">
              <a:solidFill>
                <a:srgbClr val="000000"/>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76" name="Freeform 160"/>
            <p:cNvSpPr>
              <a:spLocks noChangeAspect="1"/>
            </p:cNvSpPr>
            <p:nvPr/>
          </p:nvSpPr>
          <p:spPr bwMode="auto">
            <a:xfrm>
              <a:off x="3869" y="2854"/>
              <a:ext cx="105" cy="26"/>
            </a:xfrm>
            <a:custGeom>
              <a:avLst/>
              <a:gdLst>
                <a:gd name="T0" fmla="*/ 0 w 190"/>
                <a:gd name="T1" fmla="*/ 48 h 48"/>
                <a:gd name="T2" fmla="*/ 0 w 190"/>
                <a:gd name="T3" fmla="*/ 48 h 48"/>
                <a:gd name="T4" fmla="*/ 23 w 190"/>
                <a:gd name="T5" fmla="*/ 28 h 48"/>
                <a:gd name="T6" fmla="*/ 46 w 190"/>
                <a:gd name="T7" fmla="*/ 14 h 48"/>
                <a:gd name="T8" fmla="*/ 69 w 190"/>
                <a:gd name="T9" fmla="*/ 5 h 48"/>
                <a:gd name="T10" fmla="*/ 94 w 190"/>
                <a:gd name="T11" fmla="*/ 0 h 48"/>
                <a:gd name="T12" fmla="*/ 117 w 190"/>
                <a:gd name="T13" fmla="*/ 1 h 48"/>
                <a:gd name="T14" fmla="*/ 141 w 190"/>
                <a:gd name="T15" fmla="*/ 8 h 48"/>
                <a:gd name="T16" fmla="*/ 166 w 190"/>
                <a:gd name="T17" fmla="*/ 18 h 48"/>
                <a:gd name="T18" fmla="*/ 190 w 190"/>
                <a:gd name="T19"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48">
                  <a:moveTo>
                    <a:pt x="0" y="48"/>
                  </a:moveTo>
                  <a:lnTo>
                    <a:pt x="0" y="48"/>
                  </a:lnTo>
                  <a:lnTo>
                    <a:pt x="23" y="28"/>
                  </a:lnTo>
                  <a:lnTo>
                    <a:pt x="46" y="14"/>
                  </a:lnTo>
                  <a:lnTo>
                    <a:pt x="69" y="5"/>
                  </a:lnTo>
                  <a:lnTo>
                    <a:pt x="94" y="0"/>
                  </a:lnTo>
                  <a:lnTo>
                    <a:pt x="117" y="1"/>
                  </a:lnTo>
                  <a:lnTo>
                    <a:pt x="141" y="8"/>
                  </a:lnTo>
                  <a:lnTo>
                    <a:pt x="166" y="18"/>
                  </a:lnTo>
                  <a:lnTo>
                    <a:pt x="190" y="35"/>
                  </a:lnTo>
                </a:path>
              </a:pathLst>
            </a:custGeom>
            <a:noFill/>
            <a:ln w="0">
              <a:solidFill>
                <a:srgbClr val="000000"/>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77" name="Line 161"/>
            <p:cNvSpPr>
              <a:spLocks noChangeAspect="1" noChangeShapeType="1"/>
            </p:cNvSpPr>
            <p:nvPr/>
          </p:nvSpPr>
          <p:spPr bwMode="auto">
            <a:xfrm>
              <a:off x="4255" y="2869"/>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60578" name="Line 162"/>
            <p:cNvSpPr>
              <a:spLocks noChangeAspect="1" noChangeShapeType="1"/>
            </p:cNvSpPr>
            <p:nvPr/>
          </p:nvSpPr>
          <p:spPr bwMode="auto">
            <a:xfrm flipV="1">
              <a:off x="4255" y="2869"/>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60579" name="Freeform 163"/>
            <p:cNvSpPr>
              <a:spLocks noChangeAspect="1"/>
            </p:cNvSpPr>
            <p:nvPr/>
          </p:nvSpPr>
          <p:spPr bwMode="auto">
            <a:xfrm>
              <a:off x="4255" y="2869"/>
              <a:ext cx="2" cy="2"/>
            </a:xfrm>
            <a:custGeom>
              <a:avLst/>
              <a:gdLst>
                <a:gd name="T0" fmla="*/ 1 h 1"/>
                <a:gd name="T1" fmla="*/ 0 h 1"/>
                <a:gd name="T2" fmla="*/ 0 h 1"/>
              </a:gdLst>
              <a:ahLst/>
              <a:cxnLst>
                <a:cxn ang="0">
                  <a:pos x="0" y="T0"/>
                </a:cxn>
                <a:cxn ang="0">
                  <a:pos x="0" y="T1"/>
                </a:cxn>
                <a:cxn ang="0">
                  <a:pos x="0" y="T2"/>
                </a:cxn>
              </a:cxnLst>
              <a:rect l="0" t="0" r="r" b="b"/>
              <a:pathLst>
                <a:path h="1">
                  <a:moveTo>
                    <a:pt x="0" y="1"/>
                  </a:moveTo>
                  <a:lnTo>
                    <a:pt x="0" y="0"/>
                  </a:lnTo>
                  <a:lnTo>
                    <a:pt x="0" y="0"/>
                  </a:lnTo>
                </a:path>
              </a:pathLst>
            </a:custGeom>
            <a:noFill/>
            <a:ln w="0">
              <a:solidFill>
                <a:srgbClr val="C29469"/>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80" name="Line 164"/>
            <p:cNvSpPr>
              <a:spLocks noChangeAspect="1" noChangeShapeType="1"/>
            </p:cNvSpPr>
            <p:nvPr/>
          </p:nvSpPr>
          <p:spPr bwMode="auto">
            <a:xfrm>
              <a:off x="3599" y="2566"/>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60581" name="Line 165"/>
            <p:cNvSpPr>
              <a:spLocks noChangeAspect="1" noChangeShapeType="1"/>
            </p:cNvSpPr>
            <p:nvPr/>
          </p:nvSpPr>
          <p:spPr bwMode="auto">
            <a:xfrm>
              <a:off x="3599" y="2566"/>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60582" name="Line 166"/>
            <p:cNvSpPr>
              <a:spLocks noChangeAspect="1" noChangeShapeType="1"/>
            </p:cNvSpPr>
            <p:nvPr/>
          </p:nvSpPr>
          <p:spPr bwMode="auto">
            <a:xfrm>
              <a:off x="3547" y="2873"/>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60583" name="Freeform 167"/>
            <p:cNvSpPr>
              <a:spLocks noChangeAspect="1"/>
            </p:cNvSpPr>
            <p:nvPr/>
          </p:nvSpPr>
          <p:spPr bwMode="auto">
            <a:xfrm>
              <a:off x="3815" y="2873"/>
              <a:ext cx="7" cy="2"/>
            </a:xfrm>
            <a:custGeom>
              <a:avLst/>
              <a:gdLst>
                <a:gd name="T0" fmla="*/ 0 w 14"/>
                <a:gd name="T1" fmla="*/ 3 h 3"/>
                <a:gd name="T2" fmla="*/ 14 w 14"/>
                <a:gd name="T3" fmla="*/ 0 h 3"/>
                <a:gd name="T4" fmla="*/ 0 w 14"/>
                <a:gd name="T5" fmla="*/ 3 h 3"/>
              </a:gdLst>
              <a:ahLst/>
              <a:cxnLst>
                <a:cxn ang="0">
                  <a:pos x="T0" y="T1"/>
                </a:cxn>
                <a:cxn ang="0">
                  <a:pos x="T2" y="T3"/>
                </a:cxn>
                <a:cxn ang="0">
                  <a:pos x="T4" y="T5"/>
                </a:cxn>
              </a:cxnLst>
              <a:rect l="0" t="0" r="r" b="b"/>
              <a:pathLst>
                <a:path w="14" h="3">
                  <a:moveTo>
                    <a:pt x="0" y="3"/>
                  </a:moveTo>
                  <a:lnTo>
                    <a:pt x="14" y="0"/>
                  </a:lnTo>
                  <a:lnTo>
                    <a:pt x="0" y="3"/>
                  </a:lnTo>
                </a:path>
              </a:pathLst>
            </a:custGeom>
            <a:noFill/>
            <a:ln w="0">
              <a:solidFill>
                <a:srgbClr val="C29469"/>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84" name="Line 168"/>
            <p:cNvSpPr>
              <a:spLocks noChangeAspect="1" noChangeShapeType="1"/>
            </p:cNvSpPr>
            <p:nvPr/>
          </p:nvSpPr>
          <p:spPr bwMode="auto">
            <a:xfrm>
              <a:off x="3547" y="2873"/>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60585" name="Line 169"/>
            <p:cNvSpPr>
              <a:spLocks noChangeAspect="1" noChangeShapeType="1"/>
            </p:cNvSpPr>
            <p:nvPr/>
          </p:nvSpPr>
          <p:spPr bwMode="auto">
            <a:xfrm>
              <a:off x="3311" y="2580"/>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60586" name="Line 170"/>
            <p:cNvSpPr>
              <a:spLocks noChangeAspect="1" noChangeShapeType="1"/>
            </p:cNvSpPr>
            <p:nvPr/>
          </p:nvSpPr>
          <p:spPr bwMode="auto">
            <a:xfrm>
              <a:off x="3311" y="2580"/>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60587" name="Line 171"/>
            <p:cNvSpPr>
              <a:spLocks noChangeAspect="1" noChangeShapeType="1"/>
            </p:cNvSpPr>
            <p:nvPr/>
          </p:nvSpPr>
          <p:spPr bwMode="auto">
            <a:xfrm>
              <a:off x="3268" y="2875"/>
              <a:ext cx="1" cy="1"/>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60588" name="Line 172"/>
            <p:cNvSpPr>
              <a:spLocks noChangeAspect="1" noChangeShapeType="1"/>
            </p:cNvSpPr>
            <p:nvPr/>
          </p:nvSpPr>
          <p:spPr bwMode="auto">
            <a:xfrm flipH="1" flipV="1">
              <a:off x="3268" y="2875"/>
              <a:ext cx="3" cy="1"/>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60589" name="Freeform 173"/>
            <p:cNvSpPr>
              <a:spLocks noChangeAspect="1"/>
            </p:cNvSpPr>
            <p:nvPr/>
          </p:nvSpPr>
          <p:spPr bwMode="auto">
            <a:xfrm>
              <a:off x="3489" y="2875"/>
              <a:ext cx="9" cy="1"/>
            </a:xfrm>
            <a:custGeom>
              <a:avLst/>
              <a:gdLst>
                <a:gd name="T0" fmla="*/ 0 w 15"/>
                <a:gd name="T1" fmla="*/ 3 h 3"/>
                <a:gd name="T2" fmla="*/ 3 w 15"/>
                <a:gd name="T3" fmla="*/ 3 h 3"/>
                <a:gd name="T4" fmla="*/ 15 w 15"/>
                <a:gd name="T5" fmla="*/ 0 h 3"/>
                <a:gd name="T6" fmla="*/ 3 w 15"/>
                <a:gd name="T7" fmla="*/ 3 h 3"/>
                <a:gd name="T8" fmla="*/ 0 w 15"/>
                <a:gd name="T9" fmla="*/ 3 h 3"/>
              </a:gdLst>
              <a:ahLst/>
              <a:cxnLst>
                <a:cxn ang="0">
                  <a:pos x="T0" y="T1"/>
                </a:cxn>
                <a:cxn ang="0">
                  <a:pos x="T2" y="T3"/>
                </a:cxn>
                <a:cxn ang="0">
                  <a:pos x="T4" y="T5"/>
                </a:cxn>
                <a:cxn ang="0">
                  <a:pos x="T6" y="T7"/>
                </a:cxn>
                <a:cxn ang="0">
                  <a:pos x="T8" y="T9"/>
                </a:cxn>
              </a:cxnLst>
              <a:rect l="0" t="0" r="r" b="b"/>
              <a:pathLst>
                <a:path w="15" h="3">
                  <a:moveTo>
                    <a:pt x="0" y="3"/>
                  </a:moveTo>
                  <a:lnTo>
                    <a:pt x="3" y="3"/>
                  </a:lnTo>
                  <a:lnTo>
                    <a:pt x="15" y="0"/>
                  </a:lnTo>
                  <a:lnTo>
                    <a:pt x="3" y="3"/>
                  </a:lnTo>
                  <a:lnTo>
                    <a:pt x="0" y="3"/>
                  </a:lnTo>
                </a:path>
              </a:pathLst>
            </a:custGeom>
            <a:noFill/>
            <a:ln w="0">
              <a:solidFill>
                <a:srgbClr val="C29469"/>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90" name="Freeform 174"/>
            <p:cNvSpPr>
              <a:spLocks noChangeAspect="1"/>
            </p:cNvSpPr>
            <p:nvPr/>
          </p:nvSpPr>
          <p:spPr bwMode="auto">
            <a:xfrm>
              <a:off x="3268" y="2875"/>
              <a:ext cx="3" cy="1"/>
            </a:xfrm>
            <a:custGeom>
              <a:avLst/>
              <a:gdLst>
                <a:gd name="T0" fmla="*/ 11 w 11"/>
                <a:gd name="T1" fmla="*/ 2 h 2"/>
                <a:gd name="T2" fmla="*/ 0 w 11"/>
                <a:gd name="T3" fmla="*/ 0 h 2"/>
                <a:gd name="T4" fmla="*/ 0 w 11"/>
                <a:gd name="T5" fmla="*/ 0 h 2"/>
              </a:gdLst>
              <a:ahLst/>
              <a:cxnLst>
                <a:cxn ang="0">
                  <a:pos x="T0" y="T1"/>
                </a:cxn>
                <a:cxn ang="0">
                  <a:pos x="T2" y="T3"/>
                </a:cxn>
                <a:cxn ang="0">
                  <a:pos x="T4" y="T5"/>
                </a:cxn>
              </a:cxnLst>
              <a:rect l="0" t="0" r="r" b="b"/>
              <a:pathLst>
                <a:path w="11" h="2">
                  <a:moveTo>
                    <a:pt x="11" y="2"/>
                  </a:moveTo>
                  <a:lnTo>
                    <a:pt x="0" y="0"/>
                  </a:lnTo>
                  <a:lnTo>
                    <a:pt x="0" y="0"/>
                  </a:lnTo>
                </a:path>
              </a:pathLst>
            </a:custGeom>
            <a:noFill/>
            <a:ln w="0">
              <a:solidFill>
                <a:srgbClr val="C29469"/>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91" name="Line 175"/>
            <p:cNvSpPr>
              <a:spLocks noChangeAspect="1" noChangeShapeType="1"/>
            </p:cNvSpPr>
            <p:nvPr/>
          </p:nvSpPr>
          <p:spPr bwMode="auto">
            <a:xfrm>
              <a:off x="4019" y="2878"/>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60592" name="Freeform 176"/>
            <p:cNvSpPr>
              <a:spLocks noChangeAspect="1"/>
            </p:cNvSpPr>
            <p:nvPr/>
          </p:nvSpPr>
          <p:spPr bwMode="auto">
            <a:xfrm>
              <a:off x="4017" y="2878"/>
              <a:ext cx="2" cy="17"/>
            </a:xfrm>
            <a:custGeom>
              <a:avLst/>
              <a:gdLst>
                <a:gd name="T0" fmla="*/ 0 w 2"/>
                <a:gd name="T1" fmla="*/ 29 h 29"/>
                <a:gd name="T2" fmla="*/ 2 w 2"/>
                <a:gd name="T3" fmla="*/ 20 h 29"/>
                <a:gd name="T4" fmla="*/ 2 w 2"/>
                <a:gd name="T5" fmla="*/ 9 h 29"/>
                <a:gd name="T6" fmla="*/ 2 w 2"/>
                <a:gd name="T7" fmla="*/ 0 h 29"/>
                <a:gd name="T8" fmla="*/ 2 w 2"/>
                <a:gd name="T9" fmla="*/ 9 h 29"/>
                <a:gd name="T10" fmla="*/ 2 w 2"/>
                <a:gd name="T11" fmla="*/ 20 h 29"/>
                <a:gd name="T12" fmla="*/ 0 w 2"/>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 h="29">
                  <a:moveTo>
                    <a:pt x="0" y="29"/>
                  </a:moveTo>
                  <a:lnTo>
                    <a:pt x="2" y="20"/>
                  </a:lnTo>
                  <a:lnTo>
                    <a:pt x="2" y="9"/>
                  </a:lnTo>
                  <a:lnTo>
                    <a:pt x="2" y="0"/>
                  </a:lnTo>
                  <a:lnTo>
                    <a:pt x="2" y="9"/>
                  </a:lnTo>
                  <a:lnTo>
                    <a:pt x="2" y="20"/>
                  </a:lnTo>
                  <a:lnTo>
                    <a:pt x="0" y="29"/>
                  </a:lnTo>
                </a:path>
              </a:pathLst>
            </a:custGeom>
            <a:noFill/>
            <a:ln w="0">
              <a:solidFill>
                <a:srgbClr val="C29469"/>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93" name="Line 177"/>
            <p:cNvSpPr>
              <a:spLocks noChangeAspect="1" noChangeShapeType="1"/>
            </p:cNvSpPr>
            <p:nvPr/>
          </p:nvSpPr>
          <p:spPr bwMode="auto">
            <a:xfrm>
              <a:off x="4019" y="2878"/>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60594" name="Line 178"/>
            <p:cNvSpPr>
              <a:spLocks noChangeAspect="1" noChangeShapeType="1"/>
            </p:cNvSpPr>
            <p:nvPr/>
          </p:nvSpPr>
          <p:spPr bwMode="auto">
            <a:xfrm>
              <a:off x="4021" y="2884"/>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60595" name="Line 179"/>
            <p:cNvSpPr>
              <a:spLocks noChangeAspect="1" noChangeShapeType="1"/>
            </p:cNvSpPr>
            <p:nvPr/>
          </p:nvSpPr>
          <p:spPr bwMode="auto">
            <a:xfrm>
              <a:off x="4021" y="2884"/>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60596" name="Line 180"/>
            <p:cNvSpPr>
              <a:spLocks noChangeAspect="1" noChangeShapeType="1"/>
            </p:cNvSpPr>
            <p:nvPr/>
          </p:nvSpPr>
          <p:spPr bwMode="auto">
            <a:xfrm>
              <a:off x="3867" y="2876"/>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60597" name="Freeform 181"/>
            <p:cNvSpPr>
              <a:spLocks noChangeAspect="1"/>
            </p:cNvSpPr>
            <p:nvPr/>
          </p:nvSpPr>
          <p:spPr bwMode="auto">
            <a:xfrm>
              <a:off x="3865" y="2876"/>
              <a:ext cx="2" cy="17"/>
            </a:xfrm>
            <a:custGeom>
              <a:avLst/>
              <a:gdLst>
                <a:gd name="T0" fmla="*/ 0 w 5"/>
                <a:gd name="T1" fmla="*/ 31 h 31"/>
                <a:gd name="T2" fmla="*/ 2 w 5"/>
                <a:gd name="T3" fmla="*/ 30 h 31"/>
                <a:gd name="T4" fmla="*/ 4 w 5"/>
                <a:gd name="T5" fmla="*/ 18 h 31"/>
                <a:gd name="T6" fmla="*/ 5 w 5"/>
                <a:gd name="T7" fmla="*/ 9 h 31"/>
                <a:gd name="T8" fmla="*/ 5 w 5"/>
                <a:gd name="T9" fmla="*/ 0 h 31"/>
                <a:gd name="T10" fmla="*/ 5 w 5"/>
                <a:gd name="T11" fmla="*/ 9 h 31"/>
                <a:gd name="T12" fmla="*/ 4 w 5"/>
                <a:gd name="T13" fmla="*/ 18 h 31"/>
                <a:gd name="T14" fmla="*/ 2 w 5"/>
                <a:gd name="T15" fmla="*/ 30 h 31"/>
                <a:gd name="T16" fmla="*/ 0 w 5"/>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1">
                  <a:moveTo>
                    <a:pt x="0" y="31"/>
                  </a:moveTo>
                  <a:lnTo>
                    <a:pt x="2" y="30"/>
                  </a:lnTo>
                  <a:lnTo>
                    <a:pt x="4" y="18"/>
                  </a:lnTo>
                  <a:lnTo>
                    <a:pt x="5" y="9"/>
                  </a:lnTo>
                  <a:lnTo>
                    <a:pt x="5" y="0"/>
                  </a:lnTo>
                  <a:lnTo>
                    <a:pt x="5" y="9"/>
                  </a:lnTo>
                  <a:lnTo>
                    <a:pt x="4" y="18"/>
                  </a:lnTo>
                  <a:lnTo>
                    <a:pt x="2" y="30"/>
                  </a:lnTo>
                  <a:lnTo>
                    <a:pt x="0" y="31"/>
                  </a:lnTo>
                </a:path>
              </a:pathLst>
            </a:custGeom>
            <a:noFill/>
            <a:ln w="0">
              <a:solidFill>
                <a:srgbClr val="C29469"/>
              </a:solidFill>
              <a:prstDash val="solid"/>
              <a:round/>
            </a:ln>
            <a:extLst>
              <a:ext uri="{909E8E84-426E-40DD-AFC4-6F175D3DCCD1}">
                <a14:hiddenFill xmlns:a14="http://schemas.microsoft.com/office/drawing/2010/main">
                  <a:solidFill>
                    <a:srgbClr val="FFFFFF">
                      <a:alpha val="57001"/>
                    </a:srgbClr>
                  </a:solidFill>
                </a14:hiddenFill>
              </a:ext>
            </a:extLst>
          </p:spPr>
          <p:txBody>
            <a:bodyPr/>
            <a:lstStyle/>
            <a:p>
              <a:endParaRPr lang="en-IN"/>
            </a:p>
          </p:txBody>
        </p:sp>
        <p:sp>
          <p:nvSpPr>
            <p:cNvPr id="60598" name="Line 182"/>
            <p:cNvSpPr>
              <a:spLocks noChangeAspect="1" noChangeShapeType="1"/>
            </p:cNvSpPr>
            <p:nvPr/>
          </p:nvSpPr>
          <p:spPr bwMode="auto">
            <a:xfrm>
              <a:off x="3867" y="2876"/>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60599" name="Line 183"/>
            <p:cNvSpPr>
              <a:spLocks noChangeAspect="1" noChangeShapeType="1"/>
            </p:cNvSpPr>
            <p:nvPr/>
          </p:nvSpPr>
          <p:spPr bwMode="auto">
            <a:xfrm>
              <a:off x="3869" y="2880"/>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sp>
          <p:nvSpPr>
            <p:cNvPr id="60600" name="Line 184"/>
            <p:cNvSpPr>
              <a:spLocks noChangeAspect="1" noChangeShapeType="1"/>
            </p:cNvSpPr>
            <p:nvPr/>
          </p:nvSpPr>
          <p:spPr bwMode="auto">
            <a:xfrm>
              <a:off x="3869" y="2880"/>
              <a:ext cx="2" cy="2"/>
            </a:xfrm>
            <a:prstGeom prst="line">
              <a:avLst/>
            </a:prstGeom>
            <a:noFill/>
            <a:ln w="0">
              <a:solidFill>
                <a:srgbClr val="C29469"/>
              </a:solidFill>
              <a:round/>
            </a:ln>
            <a:extLst>
              <a:ext uri="{909E8E84-426E-40DD-AFC4-6F175D3DCCD1}">
                <a14:hiddenFill xmlns:a14="http://schemas.microsoft.com/office/drawing/2010/main">
                  <a:noFill/>
                </a14:hiddenFill>
              </a:ext>
            </a:extLst>
          </p:spPr>
          <p:txBody>
            <a:bodyPr/>
            <a:lstStyle/>
            <a:p>
              <a:endParaRPr lang="en-IN"/>
            </a:p>
          </p:txBody>
        </p:sp>
      </p:grpSp>
      <p:sp>
        <p:nvSpPr>
          <p:cNvPr id="60601" name="Oval 185"/>
          <p:cNvSpPr>
            <a:spLocks noChangeAspect="1" noChangeArrowheads="1"/>
          </p:cNvSpPr>
          <p:nvPr/>
        </p:nvSpPr>
        <p:spPr bwMode="auto">
          <a:xfrm>
            <a:off x="7953375" y="4327526"/>
            <a:ext cx="93662" cy="93663"/>
          </a:xfrm>
          <a:prstGeom prst="ellipse">
            <a:avLst/>
          </a:prstGeom>
          <a:solidFill>
            <a:schemeClr val="accent1"/>
          </a:solidFill>
          <a:ln w="9525">
            <a:solidFill>
              <a:schemeClr val="tx1"/>
            </a:solidFill>
            <a:round/>
          </a:ln>
          <a:effectLst>
            <a:outerShdw dist="35921" dir="2700000" algn="ctr" rotWithShape="0">
              <a:srgbClr val="FFFF00"/>
            </a:outerShdw>
          </a:effectLst>
        </p:spPr>
        <p:txBody>
          <a:bodyPr wrap="none" anchor="ctr"/>
          <a:lstStyle/>
          <a:p>
            <a:endParaRPr lang="en-IN"/>
          </a:p>
        </p:txBody>
      </p:sp>
      <p:sp>
        <p:nvSpPr>
          <p:cNvPr id="60602" name="Freeform 186"/>
          <p:cNvSpPr>
            <a:spLocks noChangeAspect="1"/>
          </p:cNvSpPr>
          <p:nvPr/>
        </p:nvSpPr>
        <p:spPr bwMode="auto">
          <a:xfrm>
            <a:off x="3641726" y="147638"/>
            <a:ext cx="5210175" cy="4591050"/>
          </a:xfrm>
          <a:custGeom>
            <a:avLst/>
            <a:gdLst>
              <a:gd name="T0" fmla="*/ 3313 w 3609"/>
              <a:gd name="T1" fmla="*/ 1434 h 3180"/>
              <a:gd name="T2" fmla="*/ 2771 w 3609"/>
              <a:gd name="T3" fmla="*/ 285 h 3180"/>
              <a:gd name="T4" fmla="*/ 1371 w 3609"/>
              <a:gd name="T5" fmla="*/ 42 h 3180"/>
              <a:gd name="T6" fmla="*/ 139 w 3609"/>
              <a:gd name="T7" fmla="*/ 1144 h 3180"/>
              <a:gd name="T8" fmla="*/ 759 w 3609"/>
              <a:gd name="T9" fmla="*/ 2645 h 3180"/>
              <a:gd name="T10" fmla="*/ 1335 w 3609"/>
              <a:gd name="T11" fmla="*/ 2965 h 3180"/>
              <a:gd name="T12" fmla="*/ 1371 w 3609"/>
              <a:gd name="T13" fmla="*/ 2496 h 3180"/>
              <a:gd name="T14" fmla="*/ 1455 w 3609"/>
              <a:gd name="T15" fmla="*/ 2616 h 3180"/>
              <a:gd name="T16" fmla="*/ 1641 w 3609"/>
              <a:gd name="T17" fmla="*/ 2445 h 3180"/>
              <a:gd name="T18" fmla="*/ 1929 w 3609"/>
              <a:gd name="T19" fmla="*/ 2580 h 3180"/>
              <a:gd name="T20" fmla="*/ 2112 w 3609"/>
              <a:gd name="T21" fmla="*/ 2544 h 3180"/>
              <a:gd name="T22" fmla="*/ 2169 w 3609"/>
              <a:gd name="T23" fmla="*/ 2541 h 3180"/>
              <a:gd name="T24" fmla="*/ 2111 w 3609"/>
              <a:gd name="T25" fmla="*/ 2870 h 3180"/>
              <a:gd name="T26" fmla="*/ 2206 w 3609"/>
              <a:gd name="T27" fmla="*/ 2972 h 3180"/>
              <a:gd name="T28" fmla="*/ 2508 w 3609"/>
              <a:gd name="T29" fmla="*/ 3028 h 3180"/>
              <a:gd name="T30" fmla="*/ 2814 w 3609"/>
              <a:gd name="T31" fmla="*/ 3074 h 3180"/>
              <a:gd name="T32" fmla="*/ 2981 w 3609"/>
              <a:gd name="T33" fmla="*/ 3101 h 3180"/>
              <a:gd name="T34" fmla="*/ 3139 w 3609"/>
              <a:gd name="T35" fmla="*/ 3144 h 3180"/>
              <a:gd name="T36" fmla="*/ 3285 w 3609"/>
              <a:gd name="T37" fmla="*/ 3180 h 3180"/>
              <a:gd name="T38" fmla="*/ 3392 w 3609"/>
              <a:gd name="T39" fmla="*/ 3138 h 3180"/>
              <a:gd name="T40" fmla="*/ 3482 w 3609"/>
              <a:gd name="T41" fmla="*/ 3107 h 3180"/>
              <a:gd name="T42" fmla="*/ 3609 w 3609"/>
              <a:gd name="T43" fmla="*/ 2701 h 3180"/>
              <a:gd name="T44" fmla="*/ 3317 w 3609"/>
              <a:gd name="T45" fmla="*/ 2526 h 3180"/>
              <a:gd name="T46" fmla="*/ 3542 w 3609"/>
              <a:gd name="T47" fmla="*/ 2034 h 3180"/>
              <a:gd name="T48" fmla="*/ 3313 w 3609"/>
              <a:gd name="T49" fmla="*/ 1434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09" h="3180">
                <a:moveTo>
                  <a:pt x="3313" y="1434"/>
                </a:moveTo>
                <a:cubicBezTo>
                  <a:pt x="3447" y="1106"/>
                  <a:pt x="3217" y="467"/>
                  <a:pt x="2771" y="285"/>
                </a:cubicBezTo>
                <a:cubicBezTo>
                  <a:pt x="2324" y="102"/>
                  <a:pt x="1885" y="0"/>
                  <a:pt x="1371" y="42"/>
                </a:cubicBezTo>
                <a:cubicBezTo>
                  <a:pt x="856" y="83"/>
                  <a:pt x="267" y="538"/>
                  <a:pt x="139" y="1144"/>
                </a:cubicBezTo>
                <a:cubicBezTo>
                  <a:pt x="11" y="1749"/>
                  <a:pt x="0" y="2147"/>
                  <a:pt x="759" y="2645"/>
                </a:cubicBezTo>
                <a:cubicBezTo>
                  <a:pt x="904" y="2935"/>
                  <a:pt x="1238" y="2976"/>
                  <a:pt x="1335" y="2965"/>
                </a:cubicBezTo>
                <a:cubicBezTo>
                  <a:pt x="1431" y="2954"/>
                  <a:pt x="1350" y="2487"/>
                  <a:pt x="1371" y="2496"/>
                </a:cubicBezTo>
                <a:cubicBezTo>
                  <a:pt x="1392" y="2505"/>
                  <a:pt x="1410" y="2624"/>
                  <a:pt x="1455" y="2616"/>
                </a:cubicBezTo>
                <a:cubicBezTo>
                  <a:pt x="1500" y="2608"/>
                  <a:pt x="1562" y="2451"/>
                  <a:pt x="1641" y="2445"/>
                </a:cubicBezTo>
                <a:cubicBezTo>
                  <a:pt x="1757" y="2414"/>
                  <a:pt x="1845" y="2563"/>
                  <a:pt x="1929" y="2580"/>
                </a:cubicBezTo>
                <a:cubicBezTo>
                  <a:pt x="2013" y="2597"/>
                  <a:pt x="2065" y="2540"/>
                  <a:pt x="2112" y="2544"/>
                </a:cubicBezTo>
                <a:lnTo>
                  <a:pt x="2169" y="2541"/>
                </a:lnTo>
                <a:cubicBezTo>
                  <a:pt x="2169" y="2595"/>
                  <a:pt x="2105" y="2798"/>
                  <a:pt x="2111" y="2870"/>
                </a:cubicBezTo>
                <a:cubicBezTo>
                  <a:pt x="2118" y="2942"/>
                  <a:pt x="2140" y="2945"/>
                  <a:pt x="2206" y="2972"/>
                </a:cubicBezTo>
                <a:cubicBezTo>
                  <a:pt x="2325" y="2925"/>
                  <a:pt x="2440" y="2973"/>
                  <a:pt x="2508" y="3028"/>
                </a:cubicBezTo>
                <a:cubicBezTo>
                  <a:pt x="2600" y="2993"/>
                  <a:pt x="2738" y="3028"/>
                  <a:pt x="2814" y="3074"/>
                </a:cubicBezTo>
                <a:cubicBezTo>
                  <a:pt x="2895" y="3033"/>
                  <a:pt x="2920" y="3024"/>
                  <a:pt x="2981" y="3101"/>
                </a:cubicBezTo>
                <a:cubicBezTo>
                  <a:pt x="3076" y="3033"/>
                  <a:pt x="3096" y="3123"/>
                  <a:pt x="3139" y="3144"/>
                </a:cubicBezTo>
                <a:cubicBezTo>
                  <a:pt x="3171" y="3124"/>
                  <a:pt x="3266" y="3072"/>
                  <a:pt x="3285" y="3180"/>
                </a:cubicBezTo>
                <a:cubicBezTo>
                  <a:pt x="3314" y="3144"/>
                  <a:pt x="3336" y="3082"/>
                  <a:pt x="3392" y="3138"/>
                </a:cubicBezTo>
                <a:cubicBezTo>
                  <a:pt x="3426" y="3128"/>
                  <a:pt x="3410" y="3052"/>
                  <a:pt x="3482" y="3107"/>
                </a:cubicBezTo>
                <a:cubicBezTo>
                  <a:pt x="3446" y="2809"/>
                  <a:pt x="3552" y="2798"/>
                  <a:pt x="3609" y="2701"/>
                </a:cubicBezTo>
                <a:cubicBezTo>
                  <a:pt x="3481" y="2706"/>
                  <a:pt x="3357" y="2733"/>
                  <a:pt x="3317" y="2526"/>
                </a:cubicBezTo>
                <a:cubicBezTo>
                  <a:pt x="3277" y="2319"/>
                  <a:pt x="3427" y="2113"/>
                  <a:pt x="3542" y="2034"/>
                </a:cubicBezTo>
                <a:cubicBezTo>
                  <a:pt x="3353" y="1817"/>
                  <a:pt x="3178" y="1763"/>
                  <a:pt x="3313" y="1434"/>
                </a:cubicBezTo>
                <a:close/>
              </a:path>
            </a:pathLst>
          </a:custGeom>
          <a:solidFill>
            <a:srgbClr val="FF9900">
              <a:alpha val="3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0630" name="Line 214"/>
          <p:cNvSpPr>
            <a:spLocks noChangeShapeType="1"/>
          </p:cNvSpPr>
          <p:nvPr/>
        </p:nvSpPr>
        <p:spPr bwMode="auto">
          <a:xfrm>
            <a:off x="3646487" y="3716338"/>
            <a:ext cx="0" cy="1657350"/>
          </a:xfrm>
          <a:prstGeom prst="line">
            <a:avLst/>
          </a:prstGeom>
          <a:noFill/>
          <a:ln w="38100">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0631" name="Line 215"/>
          <p:cNvSpPr>
            <a:spLocks noChangeShapeType="1"/>
          </p:cNvSpPr>
          <p:nvPr/>
        </p:nvSpPr>
        <p:spPr bwMode="auto">
          <a:xfrm>
            <a:off x="3646487" y="3716338"/>
            <a:ext cx="0" cy="2017712"/>
          </a:xfrm>
          <a:prstGeom prst="line">
            <a:avLst/>
          </a:prstGeom>
          <a:noFill/>
          <a:ln w="38100">
            <a:solidFill>
              <a:srgbClr val="CC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0632" name="Line 216"/>
          <p:cNvSpPr>
            <a:spLocks noChangeShapeType="1"/>
          </p:cNvSpPr>
          <p:nvPr/>
        </p:nvSpPr>
        <p:spPr bwMode="auto">
          <a:xfrm>
            <a:off x="9478962" y="4292601"/>
            <a:ext cx="0" cy="1800225"/>
          </a:xfrm>
          <a:prstGeom prst="line">
            <a:avLst/>
          </a:prstGeom>
          <a:noFill/>
          <a:ln w="38100">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0633" name="Line 217"/>
          <p:cNvSpPr>
            <a:spLocks noChangeShapeType="1"/>
          </p:cNvSpPr>
          <p:nvPr/>
        </p:nvSpPr>
        <p:spPr bwMode="auto">
          <a:xfrm>
            <a:off x="9478962" y="4292600"/>
            <a:ext cx="0" cy="1512888"/>
          </a:xfrm>
          <a:prstGeom prst="line">
            <a:avLst/>
          </a:prstGeom>
          <a:noFill/>
          <a:ln w="38100">
            <a:solidFill>
              <a:srgbClr val="CC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nvGrpSpPr>
          <p:cNvPr id="60603" name="Group 187"/>
          <p:cNvGrpSpPr/>
          <p:nvPr/>
        </p:nvGrpSpPr>
        <p:grpSpPr bwMode="auto">
          <a:xfrm rot="21046639">
            <a:off x="5949950" y="3789363"/>
            <a:ext cx="2730500" cy="2495550"/>
            <a:chOff x="2729" y="2286"/>
            <a:chExt cx="1720" cy="1572"/>
          </a:xfrm>
        </p:grpSpPr>
        <p:grpSp>
          <p:nvGrpSpPr>
            <p:cNvPr id="60604" name="Group 188"/>
            <p:cNvGrpSpPr/>
            <p:nvPr/>
          </p:nvGrpSpPr>
          <p:grpSpPr bwMode="auto">
            <a:xfrm>
              <a:off x="3432" y="2922"/>
              <a:ext cx="1017" cy="517"/>
              <a:chOff x="3432" y="2922"/>
              <a:chExt cx="1017" cy="517"/>
            </a:xfrm>
          </p:grpSpPr>
          <p:grpSp>
            <p:nvGrpSpPr>
              <p:cNvPr id="60605" name="Group 189"/>
              <p:cNvGrpSpPr>
                <a:grpSpLocks noChangeAspect="1"/>
              </p:cNvGrpSpPr>
              <p:nvPr/>
            </p:nvGrpSpPr>
            <p:grpSpPr bwMode="auto">
              <a:xfrm rot="914341">
                <a:off x="3432" y="2922"/>
                <a:ext cx="251" cy="410"/>
                <a:chOff x="3368" y="2850"/>
                <a:chExt cx="276" cy="454"/>
              </a:xfrm>
            </p:grpSpPr>
            <p:sp>
              <p:nvSpPr>
                <p:cNvPr id="60606" name="Freeform 190"/>
                <p:cNvSpPr>
                  <a:spLocks noChangeAspect="1" noEditPoints="1"/>
                </p:cNvSpPr>
                <p:nvPr/>
              </p:nvSpPr>
              <p:spPr bwMode="auto">
                <a:xfrm rot="-717913">
                  <a:off x="3368" y="2850"/>
                  <a:ext cx="276" cy="454"/>
                </a:xfrm>
                <a:custGeom>
                  <a:avLst/>
                  <a:gdLst>
                    <a:gd name="T0" fmla="*/ 34 w 513"/>
                    <a:gd name="T1" fmla="*/ 810 h 864"/>
                    <a:gd name="T2" fmla="*/ 18 w 513"/>
                    <a:gd name="T3" fmla="*/ 790 h 864"/>
                    <a:gd name="T4" fmla="*/ 6 w 513"/>
                    <a:gd name="T5" fmla="*/ 738 h 864"/>
                    <a:gd name="T6" fmla="*/ 0 w 513"/>
                    <a:gd name="T7" fmla="*/ 665 h 864"/>
                    <a:gd name="T8" fmla="*/ 6 w 513"/>
                    <a:gd name="T9" fmla="*/ 581 h 864"/>
                    <a:gd name="T10" fmla="*/ 24 w 513"/>
                    <a:gd name="T11" fmla="*/ 500 h 864"/>
                    <a:gd name="T12" fmla="*/ 40 w 513"/>
                    <a:gd name="T13" fmla="*/ 437 h 864"/>
                    <a:gd name="T14" fmla="*/ 53 w 513"/>
                    <a:gd name="T15" fmla="*/ 374 h 864"/>
                    <a:gd name="T16" fmla="*/ 61 w 513"/>
                    <a:gd name="T17" fmla="*/ 312 h 864"/>
                    <a:gd name="T18" fmla="*/ 61 w 513"/>
                    <a:gd name="T19" fmla="*/ 249 h 864"/>
                    <a:gd name="T20" fmla="*/ 50 w 513"/>
                    <a:gd name="T21" fmla="*/ 186 h 864"/>
                    <a:gd name="T22" fmla="*/ 70 w 513"/>
                    <a:gd name="T23" fmla="*/ 104 h 864"/>
                    <a:gd name="T24" fmla="*/ 145 w 513"/>
                    <a:gd name="T25" fmla="*/ 19 h 864"/>
                    <a:gd name="T26" fmla="*/ 217 w 513"/>
                    <a:gd name="T27" fmla="*/ 2 h 864"/>
                    <a:gd name="T28" fmla="*/ 240 w 513"/>
                    <a:gd name="T29" fmla="*/ 19 h 864"/>
                    <a:gd name="T30" fmla="*/ 261 w 513"/>
                    <a:gd name="T31" fmla="*/ 45 h 864"/>
                    <a:gd name="T32" fmla="*/ 280 w 513"/>
                    <a:gd name="T33" fmla="*/ 66 h 864"/>
                    <a:gd name="T34" fmla="*/ 296 w 513"/>
                    <a:gd name="T35" fmla="*/ 79 h 864"/>
                    <a:gd name="T36" fmla="*/ 309 w 513"/>
                    <a:gd name="T37" fmla="*/ 85 h 864"/>
                    <a:gd name="T38" fmla="*/ 357 w 513"/>
                    <a:gd name="T39" fmla="*/ 76 h 864"/>
                    <a:gd name="T40" fmla="*/ 404 w 513"/>
                    <a:gd name="T41" fmla="*/ 54 h 864"/>
                    <a:gd name="T42" fmla="*/ 446 w 513"/>
                    <a:gd name="T43" fmla="*/ 56 h 864"/>
                    <a:gd name="T44" fmla="*/ 483 w 513"/>
                    <a:gd name="T45" fmla="*/ 80 h 864"/>
                    <a:gd name="T46" fmla="*/ 503 w 513"/>
                    <a:gd name="T47" fmla="*/ 119 h 864"/>
                    <a:gd name="T48" fmla="*/ 512 w 513"/>
                    <a:gd name="T49" fmla="*/ 167 h 864"/>
                    <a:gd name="T50" fmla="*/ 513 w 513"/>
                    <a:gd name="T51" fmla="*/ 221 h 864"/>
                    <a:gd name="T52" fmla="*/ 509 w 513"/>
                    <a:gd name="T53" fmla="*/ 274 h 864"/>
                    <a:gd name="T54" fmla="*/ 443 w 513"/>
                    <a:gd name="T55" fmla="*/ 399 h 864"/>
                    <a:gd name="T56" fmla="*/ 409 w 513"/>
                    <a:gd name="T57" fmla="*/ 525 h 864"/>
                    <a:gd name="T58" fmla="*/ 388 w 513"/>
                    <a:gd name="T59" fmla="*/ 646 h 864"/>
                    <a:gd name="T60" fmla="*/ 361 w 513"/>
                    <a:gd name="T61" fmla="*/ 754 h 864"/>
                    <a:gd name="T62" fmla="*/ 305 w 513"/>
                    <a:gd name="T63" fmla="*/ 841 h 864"/>
                    <a:gd name="T64" fmla="*/ 252 w 513"/>
                    <a:gd name="T65" fmla="*/ 840 h 864"/>
                    <a:gd name="T66" fmla="*/ 252 w 513"/>
                    <a:gd name="T67" fmla="*/ 764 h 864"/>
                    <a:gd name="T68" fmla="*/ 258 w 513"/>
                    <a:gd name="T69" fmla="*/ 658 h 864"/>
                    <a:gd name="T70" fmla="*/ 254 w 513"/>
                    <a:gd name="T71" fmla="*/ 577 h 864"/>
                    <a:gd name="T72" fmla="*/ 248 w 513"/>
                    <a:gd name="T73" fmla="*/ 519 h 864"/>
                    <a:gd name="T74" fmla="*/ 242 w 513"/>
                    <a:gd name="T75" fmla="*/ 481 h 864"/>
                    <a:gd name="T76" fmla="*/ 232 w 513"/>
                    <a:gd name="T77" fmla="*/ 463 h 864"/>
                    <a:gd name="T78" fmla="*/ 221 w 513"/>
                    <a:gd name="T79" fmla="*/ 464 h 864"/>
                    <a:gd name="T80" fmla="*/ 219 w 513"/>
                    <a:gd name="T81" fmla="*/ 463 h 864"/>
                    <a:gd name="T82" fmla="*/ 204 w 513"/>
                    <a:gd name="T83" fmla="*/ 470 h 864"/>
                    <a:gd name="T84" fmla="*/ 192 w 513"/>
                    <a:gd name="T85" fmla="*/ 500 h 864"/>
                    <a:gd name="T86" fmla="*/ 182 w 513"/>
                    <a:gd name="T87" fmla="*/ 530 h 864"/>
                    <a:gd name="T88" fmla="*/ 162 w 513"/>
                    <a:gd name="T89" fmla="*/ 561 h 864"/>
                    <a:gd name="T90" fmla="*/ 151 w 513"/>
                    <a:gd name="T91" fmla="*/ 593 h 864"/>
                    <a:gd name="T92" fmla="*/ 138 w 513"/>
                    <a:gd name="T93" fmla="*/ 626 h 864"/>
                    <a:gd name="T94" fmla="*/ 115 w 513"/>
                    <a:gd name="T95" fmla="*/ 672 h 864"/>
                    <a:gd name="T96" fmla="*/ 92 w 513"/>
                    <a:gd name="T97" fmla="*/ 723 h 864"/>
                    <a:gd name="T98" fmla="*/ 71 w 513"/>
                    <a:gd name="T99" fmla="*/ 770 h 864"/>
                    <a:gd name="T100" fmla="*/ 56 w 513"/>
                    <a:gd name="T101" fmla="*/ 801 h 864"/>
                    <a:gd name="T102" fmla="*/ 46 w 513"/>
                    <a:gd name="T103" fmla="*/ 807 h 864"/>
                    <a:gd name="T104" fmla="*/ 310 w 513"/>
                    <a:gd name="T105" fmla="*/ 80 h 864"/>
                    <a:gd name="T106" fmla="*/ 307 w 513"/>
                    <a:gd name="T107" fmla="*/ 84 h 864"/>
                    <a:gd name="T108" fmla="*/ 310 w 513"/>
                    <a:gd name="T109" fmla="*/ 106 h 864"/>
                    <a:gd name="T110" fmla="*/ 306 w 513"/>
                    <a:gd name="T111" fmla="*/ 148 h 864"/>
                    <a:gd name="T112" fmla="*/ 311 w 513"/>
                    <a:gd name="T113" fmla="*/ 78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864">
                      <a:moveTo>
                        <a:pt x="45" y="802"/>
                      </a:moveTo>
                      <a:lnTo>
                        <a:pt x="40" y="809"/>
                      </a:lnTo>
                      <a:lnTo>
                        <a:pt x="34" y="810"/>
                      </a:lnTo>
                      <a:lnTo>
                        <a:pt x="29" y="807"/>
                      </a:lnTo>
                      <a:lnTo>
                        <a:pt x="23" y="801"/>
                      </a:lnTo>
                      <a:lnTo>
                        <a:pt x="18" y="790"/>
                      </a:lnTo>
                      <a:lnTo>
                        <a:pt x="13" y="776"/>
                      </a:lnTo>
                      <a:lnTo>
                        <a:pt x="10" y="759"/>
                      </a:lnTo>
                      <a:lnTo>
                        <a:pt x="6" y="738"/>
                      </a:lnTo>
                      <a:lnTo>
                        <a:pt x="2" y="716"/>
                      </a:lnTo>
                      <a:lnTo>
                        <a:pt x="1" y="692"/>
                      </a:lnTo>
                      <a:lnTo>
                        <a:pt x="0" y="665"/>
                      </a:lnTo>
                      <a:lnTo>
                        <a:pt x="1" y="638"/>
                      </a:lnTo>
                      <a:lnTo>
                        <a:pt x="2" y="610"/>
                      </a:lnTo>
                      <a:lnTo>
                        <a:pt x="6" y="581"/>
                      </a:lnTo>
                      <a:lnTo>
                        <a:pt x="11" y="551"/>
                      </a:lnTo>
                      <a:lnTo>
                        <a:pt x="18" y="521"/>
                      </a:lnTo>
                      <a:lnTo>
                        <a:pt x="24" y="500"/>
                      </a:lnTo>
                      <a:lnTo>
                        <a:pt x="29" y="480"/>
                      </a:lnTo>
                      <a:lnTo>
                        <a:pt x="35" y="457"/>
                      </a:lnTo>
                      <a:lnTo>
                        <a:pt x="40" y="437"/>
                      </a:lnTo>
                      <a:lnTo>
                        <a:pt x="45" y="416"/>
                      </a:lnTo>
                      <a:lnTo>
                        <a:pt x="50" y="395"/>
                      </a:lnTo>
                      <a:lnTo>
                        <a:pt x="53" y="374"/>
                      </a:lnTo>
                      <a:lnTo>
                        <a:pt x="57" y="353"/>
                      </a:lnTo>
                      <a:lnTo>
                        <a:pt x="59" y="333"/>
                      </a:lnTo>
                      <a:lnTo>
                        <a:pt x="61" y="312"/>
                      </a:lnTo>
                      <a:lnTo>
                        <a:pt x="62" y="291"/>
                      </a:lnTo>
                      <a:lnTo>
                        <a:pt x="62" y="270"/>
                      </a:lnTo>
                      <a:lnTo>
                        <a:pt x="61" y="249"/>
                      </a:lnTo>
                      <a:lnTo>
                        <a:pt x="58" y="227"/>
                      </a:lnTo>
                      <a:lnTo>
                        <a:pt x="54" y="206"/>
                      </a:lnTo>
                      <a:lnTo>
                        <a:pt x="50" y="186"/>
                      </a:lnTo>
                      <a:lnTo>
                        <a:pt x="48" y="163"/>
                      </a:lnTo>
                      <a:lnTo>
                        <a:pt x="56" y="135"/>
                      </a:lnTo>
                      <a:lnTo>
                        <a:pt x="70" y="104"/>
                      </a:lnTo>
                      <a:lnTo>
                        <a:pt x="91" y="71"/>
                      </a:lnTo>
                      <a:lnTo>
                        <a:pt x="116" y="43"/>
                      </a:lnTo>
                      <a:lnTo>
                        <a:pt x="145" y="19"/>
                      </a:lnTo>
                      <a:lnTo>
                        <a:pt x="177" y="4"/>
                      </a:lnTo>
                      <a:lnTo>
                        <a:pt x="209" y="0"/>
                      </a:lnTo>
                      <a:lnTo>
                        <a:pt x="217" y="2"/>
                      </a:lnTo>
                      <a:lnTo>
                        <a:pt x="225" y="6"/>
                      </a:lnTo>
                      <a:lnTo>
                        <a:pt x="232" y="13"/>
                      </a:lnTo>
                      <a:lnTo>
                        <a:pt x="240" y="19"/>
                      </a:lnTo>
                      <a:lnTo>
                        <a:pt x="247" y="28"/>
                      </a:lnTo>
                      <a:lnTo>
                        <a:pt x="254" y="37"/>
                      </a:lnTo>
                      <a:lnTo>
                        <a:pt x="261" y="45"/>
                      </a:lnTo>
                      <a:lnTo>
                        <a:pt x="269" y="54"/>
                      </a:lnTo>
                      <a:lnTo>
                        <a:pt x="273" y="59"/>
                      </a:lnTo>
                      <a:lnTo>
                        <a:pt x="280" y="66"/>
                      </a:lnTo>
                      <a:lnTo>
                        <a:pt x="286" y="70"/>
                      </a:lnTo>
                      <a:lnTo>
                        <a:pt x="290" y="75"/>
                      </a:lnTo>
                      <a:lnTo>
                        <a:pt x="296" y="79"/>
                      </a:lnTo>
                      <a:lnTo>
                        <a:pt x="301" y="82"/>
                      </a:lnTo>
                      <a:lnTo>
                        <a:pt x="306" y="84"/>
                      </a:lnTo>
                      <a:lnTo>
                        <a:pt x="309" y="85"/>
                      </a:lnTo>
                      <a:lnTo>
                        <a:pt x="324" y="85"/>
                      </a:lnTo>
                      <a:lnTo>
                        <a:pt x="341" y="83"/>
                      </a:lnTo>
                      <a:lnTo>
                        <a:pt x="357" y="76"/>
                      </a:lnTo>
                      <a:lnTo>
                        <a:pt x="374" y="69"/>
                      </a:lnTo>
                      <a:lnTo>
                        <a:pt x="390" y="61"/>
                      </a:lnTo>
                      <a:lnTo>
                        <a:pt x="404" y="54"/>
                      </a:lnTo>
                      <a:lnTo>
                        <a:pt x="417" y="50"/>
                      </a:lnTo>
                      <a:lnTo>
                        <a:pt x="430" y="50"/>
                      </a:lnTo>
                      <a:lnTo>
                        <a:pt x="446" y="56"/>
                      </a:lnTo>
                      <a:lnTo>
                        <a:pt x="460" y="62"/>
                      </a:lnTo>
                      <a:lnTo>
                        <a:pt x="472" y="71"/>
                      </a:lnTo>
                      <a:lnTo>
                        <a:pt x="483" y="80"/>
                      </a:lnTo>
                      <a:lnTo>
                        <a:pt x="491" y="92"/>
                      </a:lnTo>
                      <a:lnTo>
                        <a:pt x="498" y="105"/>
                      </a:lnTo>
                      <a:lnTo>
                        <a:pt x="503" y="119"/>
                      </a:lnTo>
                      <a:lnTo>
                        <a:pt x="508" y="135"/>
                      </a:lnTo>
                      <a:lnTo>
                        <a:pt x="511" y="150"/>
                      </a:lnTo>
                      <a:lnTo>
                        <a:pt x="512" y="167"/>
                      </a:lnTo>
                      <a:lnTo>
                        <a:pt x="513" y="184"/>
                      </a:lnTo>
                      <a:lnTo>
                        <a:pt x="513" y="202"/>
                      </a:lnTo>
                      <a:lnTo>
                        <a:pt x="513" y="221"/>
                      </a:lnTo>
                      <a:lnTo>
                        <a:pt x="512" y="239"/>
                      </a:lnTo>
                      <a:lnTo>
                        <a:pt x="511" y="256"/>
                      </a:lnTo>
                      <a:lnTo>
                        <a:pt x="509" y="274"/>
                      </a:lnTo>
                      <a:lnTo>
                        <a:pt x="483" y="314"/>
                      </a:lnTo>
                      <a:lnTo>
                        <a:pt x="460" y="357"/>
                      </a:lnTo>
                      <a:lnTo>
                        <a:pt x="443" y="399"/>
                      </a:lnTo>
                      <a:lnTo>
                        <a:pt x="430" y="440"/>
                      </a:lnTo>
                      <a:lnTo>
                        <a:pt x="419" y="483"/>
                      </a:lnTo>
                      <a:lnTo>
                        <a:pt x="409" y="525"/>
                      </a:lnTo>
                      <a:lnTo>
                        <a:pt x="402" y="567"/>
                      </a:lnTo>
                      <a:lnTo>
                        <a:pt x="396" y="607"/>
                      </a:lnTo>
                      <a:lnTo>
                        <a:pt x="388" y="646"/>
                      </a:lnTo>
                      <a:lnTo>
                        <a:pt x="381" y="684"/>
                      </a:lnTo>
                      <a:lnTo>
                        <a:pt x="373" y="720"/>
                      </a:lnTo>
                      <a:lnTo>
                        <a:pt x="361" y="754"/>
                      </a:lnTo>
                      <a:lnTo>
                        <a:pt x="346" y="785"/>
                      </a:lnTo>
                      <a:lnTo>
                        <a:pt x="328" y="815"/>
                      </a:lnTo>
                      <a:lnTo>
                        <a:pt x="305" y="841"/>
                      </a:lnTo>
                      <a:lnTo>
                        <a:pt x="277" y="864"/>
                      </a:lnTo>
                      <a:lnTo>
                        <a:pt x="261" y="854"/>
                      </a:lnTo>
                      <a:lnTo>
                        <a:pt x="252" y="840"/>
                      </a:lnTo>
                      <a:lnTo>
                        <a:pt x="248" y="819"/>
                      </a:lnTo>
                      <a:lnTo>
                        <a:pt x="248" y="794"/>
                      </a:lnTo>
                      <a:lnTo>
                        <a:pt x="252" y="764"/>
                      </a:lnTo>
                      <a:lnTo>
                        <a:pt x="254" y="732"/>
                      </a:lnTo>
                      <a:lnTo>
                        <a:pt x="258" y="697"/>
                      </a:lnTo>
                      <a:lnTo>
                        <a:pt x="258" y="658"/>
                      </a:lnTo>
                      <a:lnTo>
                        <a:pt x="257" y="629"/>
                      </a:lnTo>
                      <a:lnTo>
                        <a:pt x="255" y="602"/>
                      </a:lnTo>
                      <a:lnTo>
                        <a:pt x="254" y="577"/>
                      </a:lnTo>
                      <a:lnTo>
                        <a:pt x="252" y="555"/>
                      </a:lnTo>
                      <a:lnTo>
                        <a:pt x="250" y="535"/>
                      </a:lnTo>
                      <a:lnTo>
                        <a:pt x="248" y="519"/>
                      </a:lnTo>
                      <a:lnTo>
                        <a:pt x="247" y="504"/>
                      </a:lnTo>
                      <a:lnTo>
                        <a:pt x="244" y="491"/>
                      </a:lnTo>
                      <a:lnTo>
                        <a:pt x="242" y="481"/>
                      </a:lnTo>
                      <a:lnTo>
                        <a:pt x="238" y="473"/>
                      </a:lnTo>
                      <a:lnTo>
                        <a:pt x="236" y="467"/>
                      </a:lnTo>
                      <a:lnTo>
                        <a:pt x="232" y="463"/>
                      </a:lnTo>
                      <a:lnTo>
                        <a:pt x="229" y="461"/>
                      </a:lnTo>
                      <a:lnTo>
                        <a:pt x="225" y="461"/>
                      </a:lnTo>
                      <a:lnTo>
                        <a:pt x="221" y="464"/>
                      </a:lnTo>
                      <a:lnTo>
                        <a:pt x="217" y="469"/>
                      </a:lnTo>
                      <a:lnTo>
                        <a:pt x="215" y="469"/>
                      </a:lnTo>
                      <a:lnTo>
                        <a:pt x="219" y="463"/>
                      </a:lnTo>
                      <a:lnTo>
                        <a:pt x="219" y="457"/>
                      </a:lnTo>
                      <a:lnTo>
                        <a:pt x="211" y="463"/>
                      </a:lnTo>
                      <a:lnTo>
                        <a:pt x="204" y="470"/>
                      </a:lnTo>
                      <a:lnTo>
                        <a:pt x="200" y="480"/>
                      </a:lnTo>
                      <a:lnTo>
                        <a:pt x="196" y="490"/>
                      </a:lnTo>
                      <a:lnTo>
                        <a:pt x="192" y="500"/>
                      </a:lnTo>
                      <a:lnTo>
                        <a:pt x="189" y="511"/>
                      </a:lnTo>
                      <a:lnTo>
                        <a:pt x="185" y="521"/>
                      </a:lnTo>
                      <a:lnTo>
                        <a:pt x="182" y="530"/>
                      </a:lnTo>
                      <a:lnTo>
                        <a:pt x="178" y="537"/>
                      </a:lnTo>
                      <a:lnTo>
                        <a:pt x="169" y="550"/>
                      </a:lnTo>
                      <a:lnTo>
                        <a:pt x="162" y="561"/>
                      </a:lnTo>
                      <a:lnTo>
                        <a:pt x="159" y="572"/>
                      </a:lnTo>
                      <a:lnTo>
                        <a:pt x="155" y="582"/>
                      </a:lnTo>
                      <a:lnTo>
                        <a:pt x="151" y="593"/>
                      </a:lnTo>
                      <a:lnTo>
                        <a:pt x="149" y="603"/>
                      </a:lnTo>
                      <a:lnTo>
                        <a:pt x="144" y="613"/>
                      </a:lnTo>
                      <a:lnTo>
                        <a:pt x="138" y="626"/>
                      </a:lnTo>
                      <a:lnTo>
                        <a:pt x="131" y="641"/>
                      </a:lnTo>
                      <a:lnTo>
                        <a:pt x="123" y="655"/>
                      </a:lnTo>
                      <a:lnTo>
                        <a:pt x="115" y="672"/>
                      </a:lnTo>
                      <a:lnTo>
                        <a:pt x="108" y="689"/>
                      </a:lnTo>
                      <a:lnTo>
                        <a:pt x="100" y="706"/>
                      </a:lnTo>
                      <a:lnTo>
                        <a:pt x="92" y="723"/>
                      </a:lnTo>
                      <a:lnTo>
                        <a:pt x="85" y="740"/>
                      </a:lnTo>
                      <a:lnTo>
                        <a:pt x="79" y="755"/>
                      </a:lnTo>
                      <a:lnTo>
                        <a:pt x="71" y="770"/>
                      </a:lnTo>
                      <a:lnTo>
                        <a:pt x="65" y="781"/>
                      </a:lnTo>
                      <a:lnTo>
                        <a:pt x="61" y="793"/>
                      </a:lnTo>
                      <a:lnTo>
                        <a:pt x="56" y="801"/>
                      </a:lnTo>
                      <a:lnTo>
                        <a:pt x="51" y="806"/>
                      </a:lnTo>
                      <a:lnTo>
                        <a:pt x="48" y="809"/>
                      </a:lnTo>
                      <a:lnTo>
                        <a:pt x="46" y="807"/>
                      </a:lnTo>
                      <a:lnTo>
                        <a:pt x="45" y="802"/>
                      </a:lnTo>
                      <a:close/>
                      <a:moveTo>
                        <a:pt x="311" y="78"/>
                      </a:moveTo>
                      <a:lnTo>
                        <a:pt x="310" y="80"/>
                      </a:lnTo>
                      <a:lnTo>
                        <a:pt x="306" y="80"/>
                      </a:lnTo>
                      <a:lnTo>
                        <a:pt x="304" y="82"/>
                      </a:lnTo>
                      <a:lnTo>
                        <a:pt x="307" y="84"/>
                      </a:lnTo>
                      <a:lnTo>
                        <a:pt x="310" y="88"/>
                      </a:lnTo>
                      <a:lnTo>
                        <a:pt x="311" y="96"/>
                      </a:lnTo>
                      <a:lnTo>
                        <a:pt x="310" y="106"/>
                      </a:lnTo>
                      <a:lnTo>
                        <a:pt x="309" y="119"/>
                      </a:lnTo>
                      <a:lnTo>
                        <a:pt x="307" y="134"/>
                      </a:lnTo>
                      <a:lnTo>
                        <a:pt x="306" y="148"/>
                      </a:lnTo>
                      <a:lnTo>
                        <a:pt x="307" y="162"/>
                      </a:lnTo>
                      <a:lnTo>
                        <a:pt x="310" y="175"/>
                      </a:lnTo>
                      <a:lnTo>
                        <a:pt x="311" y="78"/>
                      </a:lnTo>
                      <a:close/>
                    </a:path>
                  </a:pathLst>
                </a:custGeom>
                <a:solidFill>
                  <a:srgbClr val="FF9966"/>
                </a:solidFill>
                <a:ln w="3175" cmpd="sng">
                  <a:solidFill>
                    <a:schemeClr val="tx1"/>
                  </a:solidFill>
                  <a:round/>
                </a:ln>
              </p:spPr>
              <p:txBody>
                <a:bodyPr/>
                <a:lstStyle/>
                <a:p>
                  <a:endParaRPr lang="en-IN"/>
                </a:p>
              </p:txBody>
            </p:sp>
            <p:sp>
              <p:nvSpPr>
                <p:cNvPr id="60607" name="Freeform 191"/>
                <p:cNvSpPr>
                  <a:spLocks noChangeAspect="1"/>
                </p:cNvSpPr>
                <p:nvPr/>
              </p:nvSpPr>
              <p:spPr bwMode="auto">
                <a:xfrm rot="-717913">
                  <a:off x="3498" y="2890"/>
                  <a:ext cx="4" cy="53"/>
                </a:xfrm>
                <a:custGeom>
                  <a:avLst/>
                  <a:gdLst>
                    <a:gd name="T0" fmla="*/ 7 w 7"/>
                    <a:gd name="T1" fmla="*/ 0 h 97"/>
                    <a:gd name="T2" fmla="*/ 7 w 7"/>
                    <a:gd name="T3" fmla="*/ 0 h 97"/>
                    <a:gd name="T4" fmla="*/ 6 w 7"/>
                    <a:gd name="T5" fmla="*/ 2 h 97"/>
                    <a:gd name="T6" fmla="*/ 2 w 7"/>
                    <a:gd name="T7" fmla="*/ 2 h 97"/>
                    <a:gd name="T8" fmla="*/ 0 w 7"/>
                    <a:gd name="T9" fmla="*/ 4 h 97"/>
                    <a:gd name="T10" fmla="*/ 3 w 7"/>
                    <a:gd name="T11" fmla="*/ 6 h 97"/>
                    <a:gd name="T12" fmla="*/ 3 w 7"/>
                    <a:gd name="T13" fmla="*/ 6 h 97"/>
                    <a:gd name="T14" fmla="*/ 6 w 7"/>
                    <a:gd name="T15" fmla="*/ 10 h 97"/>
                    <a:gd name="T16" fmla="*/ 7 w 7"/>
                    <a:gd name="T17" fmla="*/ 18 h 97"/>
                    <a:gd name="T18" fmla="*/ 6 w 7"/>
                    <a:gd name="T19" fmla="*/ 28 h 97"/>
                    <a:gd name="T20" fmla="*/ 5 w 7"/>
                    <a:gd name="T21" fmla="*/ 41 h 97"/>
                    <a:gd name="T22" fmla="*/ 3 w 7"/>
                    <a:gd name="T23" fmla="*/ 56 h 97"/>
                    <a:gd name="T24" fmla="*/ 2 w 7"/>
                    <a:gd name="T25" fmla="*/ 70 h 97"/>
                    <a:gd name="T26" fmla="*/ 3 w 7"/>
                    <a:gd name="T27" fmla="*/ 84 h 97"/>
                    <a:gd name="T28" fmla="*/ 6 w 7"/>
                    <a:gd name="T2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97">
                      <a:moveTo>
                        <a:pt x="7" y="0"/>
                      </a:moveTo>
                      <a:lnTo>
                        <a:pt x="7" y="0"/>
                      </a:lnTo>
                      <a:lnTo>
                        <a:pt x="6" y="2"/>
                      </a:lnTo>
                      <a:lnTo>
                        <a:pt x="2" y="2"/>
                      </a:lnTo>
                      <a:lnTo>
                        <a:pt x="0" y="4"/>
                      </a:lnTo>
                      <a:lnTo>
                        <a:pt x="3" y="6"/>
                      </a:lnTo>
                      <a:lnTo>
                        <a:pt x="3" y="6"/>
                      </a:lnTo>
                      <a:lnTo>
                        <a:pt x="6" y="10"/>
                      </a:lnTo>
                      <a:lnTo>
                        <a:pt x="7" y="18"/>
                      </a:lnTo>
                      <a:lnTo>
                        <a:pt x="6" y="28"/>
                      </a:lnTo>
                      <a:lnTo>
                        <a:pt x="5" y="41"/>
                      </a:lnTo>
                      <a:lnTo>
                        <a:pt x="3" y="56"/>
                      </a:lnTo>
                      <a:lnTo>
                        <a:pt x="2" y="70"/>
                      </a:lnTo>
                      <a:lnTo>
                        <a:pt x="3" y="84"/>
                      </a:lnTo>
                      <a:lnTo>
                        <a:pt x="6" y="9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60608" name="Freeform 192"/>
                <p:cNvSpPr>
                  <a:spLocks noChangeAspect="1"/>
                </p:cNvSpPr>
                <p:nvPr/>
              </p:nvSpPr>
              <p:spPr bwMode="auto">
                <a:xfrm rot="-717913">
                  <a:off x="3393" y="3001"/>
                  <a:ext cx="204" cy="46"/>
                </a:xfrm>
                <a:custGeom>
                  <a:avLst/>
                  <a:gdLst>
                    <a:gd name="T0" fmla="*/ 0 w 384"/>
                    <a:gd name="T1" fmla="*/ 0 h 89"/>
                    <a:gd name="T2" fmla="*/ 0 w 384"/>
                    <a:gd name="T3" fmla="*/ 0 h 89"/>
                    <a:gd name="T4" fmla="*/ 11 w 384"/>
                    <a:gd name="T5" fmla="*/ 1 h 89"/>
                    <a:gd name="T6" fmla="*/ 23 w 384"/>
                    <a:gd name="T7" fmla="*/ 5 h 89"/>
                    <a:gd name="T8" fmla="*/ 34 w 384"/>
                    <a:gd name="T9" fmla="*/ 8 h 89"/>
                    <a:gd name="T10" fmla="*/ 46 w 384"/>
                    <a:gd name="T11" fmla="*/ 13 h 89"/>
                    <a:gd name="T12" fmla="*/ 57 w 384"/>
                    <a:gd name="T13" fmla="*/ 17 h 89"/>
                    <a:gd name="T14" fmla="*/ 69 w 384"/>
                    <a:gd name="T15" fmla="*/ 21 h 89"/>
                    <a:gd name="T16" fmla="*/ 79 w 384"/>
                    <a:gd name="T17" fmla="*/ 24 h 89"/>
                    <a:gd name="T18" fmla="*/ 90 w 384"/>
                    <a:gd name="T19" fmla="*/ 26 h 89"/>
                    <a:gd name="T20" fmla="*/ 90 w 384"/>
                    <a:gd name="T21" fmla="*/ 26 h 89"/>
                    <a:gd name="T22" fmla="*/ 103 w 384"/>
                    <a:gd name="T23" fmla="*/ 27 h 89"/>
                    <a:gd name="T24" fmla="*/ 117 w 384"/>
                    <a:gd name="T25" fmla="*/ 27 h 89"/>
                    <a:gd name="T26" fmla="*/ 129 w 384"/>
                    <a:gd name="T27" fmla="*/ 26 h 89"/>
                    <a:gd name="T28" fmla="*/ 139 w 384"/>
                    <a:gd name="T29" fmla="*/ 24 h 89"/>
                    <a:gd name="T30" fmla="*/ 152 w 384"/>
                    <a:gd name="T31" fmla="*/ 22 h 89"/>
                    <a:gd name="T32" fmla="*/ 162 w 384"/>
                    <a:gd name="T33" fmla="*/ 21 h 89"/>
                    <a:gd name="T34" fmla="*/ 175 w 384"/>
                    <a:gd name="T35" fmla="*/ 20 h 89"/>
                    <a:gd name="T36" fmla="*/ 188 w 384"/>
                    <a:gd name="T37" fmla="*/ 21 h 89"/>
                    <a:gd name="T38" fmla="*/ 188 w 384"/>
                    <a:gd name="T39" fmla="*/ 21 h 89"/>
                    <a:gd name="T40" fmla="*/ 200 w 384"/>
                    <a:gd name="T41" fmla="*/ 24 h 89"/>
                    <a:gd name="T42" fmla="*/ 213 w 384"/>
                    <a:gd name="T43" fmla="*/ 29 h 89"/>
                    <a:gd name="T44" fmla="*/ 227 w 384"/>
                    <a:gd name="T45" fmla="*/ 37 h 89"/>
                    <a:gd name="T46" fmla="*/ 240 w 384"/>
                    <a:gd name="T47" fmla="*/ 44 h 89"/>
                    <a:gd name="T48" fmla="*/ 254 w 384"/>
                    <a:gd name="T49" fmla="*/ 53 h 89"/>
                    <a:gd name="T50" fmla="*/ 268 w 384"/>
                    <a:gd name="T51" fmla="*/ 61 h 89"/>
                    <a:gd name="T52" fmla="*/ 280 w 384"/>
                    <a:gd name="T53" fmla="*/ 69 h 89"/>
                    <a:gd name="T54" fmla="*/ 292 w 384"/>
                    <a:gd name="T55" fmla="*/ 73 h 89"/>
                    <a:gd name="T56" fmla="*/ 292 w 384"/>
                    <a:gd name="T57" fmla="*/ 73 h 89"/>
                    <a:gd name="T58" fmla="*/ 303 w 384"/>
                    <a:gd name="T59" fmla="*/ 76 h 89"/>
                    <a:gd name="T60" fmla="*/ 314 w 384"/>
                    <a:gd name="T61" fmla="*/ 77 h 89"/>
                    <a:gd name="T62" fmla="*/ 326 w 384"/>
                    <a:gd name="T63" fmla="*/ 78 h 89"/>
                    <a:gd name="T64" fmla="*/ 338 w 384"/>
                    <a:gd name="T65" fmla="*/ 78 h 89"/>
                    <a:gd name="T66" fmla="*/ 349 w 384"/>
                    <a:gd name="T67" fmla="*/ 79 h 89"/>
                    <a:gd name="T68" fmla="*/ 361 w 384"/>
                    <a:gd name="T69" fmla="*/ 81 h 89"/>
                    <a:gd name="T70" fmla="*/ 373 w 384"/>
                    <a:gd name="T71" fmla="*/ 85 h 89"/>
                    <a:gd name="T72" fmla="*/ 384 w 384"/>
                    <a:gd name="T73"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89">
                      <a:moveTo>
                        <a:pt x="0" y="0"/>
                      </a:moveTo>
                      <a:lnTo>
                        <a:pt x="0" y="0"/>
                      </a:lnTo>
                      <a:lnTo>
                        <a:pt x="11" y="1"/>
                      </a:lnTo>
                      <a:lnTo>
                        <a:pt x="23" y="5"/>
                      </a:lnTo>
                      <a:lnTo>
                        <a:pt x="34" y="8"/>
                      </a:lnTo>
                      <a:lnTo>
                        <a:pt x="46" y="13"/>
                      </a:lnTo>
                      <a:lnTo>
                        <a:pt x="57" y="17"/>
                      </a:lnTo>
                      <a:lnTo>
                        <a:pt x="69" y="21"/>
                      </a:lnTo>
                      <a:lnTo>
                        <a:pt x="79" y="24"/>
                      </a:lnTo>
                      <a:lnTo>
                        <a:pt x="90" y="26"/>
                      </a:lnTo>
                      <a:lnTo>
                        <a:pt x="90" y="26"/>
                      </a:lnTo>
                      <a:lnTo>
                        <a:pt x="103" y="27"/>
                      </a:lnTo>
                      <a:lnTo>
                        <a:pt x="117" y="27"/>
                      </a:lnTo>
                      <a:lnTo>
                        <a:pt x="129" y="26"/>
                      </a:lnTo>
                      <a:lnTo>
                        <a:pt x="139" y="24"/>
                      </a:lnTo>
                      <a:lnTo>
                        <a:pt x="152" y="22"/>
                      </a:lnTo>
                      <a:lnTo>
                        <a:pt x="162" y="21"/>
                      </a:lnTo>
                      <a:lnTo>
                        <a:pt x="175" y="20"/>
                      </a:lnTo>
                      <a:lnTo>
                        <a:pt x="188" y="21"/>
                      </a:lnTo>
                      <a:lnTo>
                        <a:pt x="188" y="21"/>
                      </a:lnTo>
                      <a:lnTo>
                        <a:pt x="200" y="24"/>
                      </a:lnTo>
                      <a:lnTo>
                        <a:pt x="213" y="29"/>
                      </a:lnTo>
                      <a:lnTo>
                        <a:pt x="227" y="37"/>
                      </a:lnTo>
                      <a:lnTo>
                        <a:pt x="240" y="44"/>
                      </a:lnTo>
                      <a:lnTo>
                        <a:pt x="254" y="53"/>
                      </a:lnTo>
                      <a:lnTo>
                        <a:pt x="268" y="61"/>
                      </a:lnTo>
                      <a:lnTo>
                        <a:pt x="280" y="69"/>
                      </a:lnTo>
                      <a:lnTo>
                        <a:pt x="292" y="73"/>
                      </a:lnTo>
                      <a:lnTo>
                        <a:pt x="292" y="73"/>
                      </a:lnTo>
                      <a:lnTo>
                        <a:pt x="303" y="76"/>
                      </a:lnTo>
                      <a:lnTo>
                        <a:pt x="314" y="77"/>
                      </a:lnTo>
                      <a:lnTo>
                        <a:pt x="326" y="78"/>
                      </a:lnTo>
                      <a:lnTo>
                        <a:pt x="338" y="78"/>
                      </a:lnTo>
                      <a:lnTo>
                        <a:pt x="349" y="79"/>
                      </a:lnTo>
                      <a:lnTo>
                        <a:pt x="361" y="81"/>
                      </a:lnTo>
                      <a:lnTo>
                        <a:pt x="373" y="85"/>
                      </a:lnTo>
                      <a:lnTo>
                        <a:pt x="384" y="89"/>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60609" name="Group 193"/>
              <p:cNvGrpSpPr>
                <a:grpSpLocks noChangeAspect="1"/>
              </p:cNvGrpSpPr>
              <p:nvPr/>
            </p:nvGrpSpPr>
            <p:grpSpPr bwMode="auto">
              <a:xfrm rot="843576">
                <a:off x="3659" y="2949"/>
                <a:ext cx="313" cy="447"/>
                <a:chOff x="3624" y="2828"/>
                <a:chExt cx="296" cy="490"/>
              </a:xfrm>
            </p:grpSpPr>
            <p:sp>
              <p:nvSpPr>
                <p:cNvPr id="60610" name="Freeform 194"/>
                <p:cNvSpPr>
                  <a:spLocks noChangeAspect="1" noEditPoints="1"/>
                </p:cNvSpPr>
                <p:nvPr/>
              </p:nvSpPr>
              <p:spPr bwMode="auto">
                <a:xfrm rot="-717913">
                  <a:off x="3624" y="2828"/>
                  <a:ext cx="296" cy="490"/>
                </a:xfrm>
                <a:custGeom>
                  <a:avLst/>
                  <a:gdLst>
                    <a:gd name="T0" fmla="*/ 36 w 556"/>
                    <a:gd name="T1" fmla="*/ 875 h 934"/>
                    <a:gd name="T2" fmla="*/ 18 w 556"/>
                    <a:gd name="T3" fmla="*/ 853 h 934"/>
                    <a:gd name="T4" fmla="*/ 5 w 556"/>
                    <a:gd name="T5" fmla="*/ 797 h 934"/>
                    <a:gd name="T6" fmla="*/ 0 w 556"/>
                    <a:gd name="T7" fmla="*/ 719 h 934"/>
                    <a:gd name="T8" fmla="*/ 6 w 556"/>
                    <a:gd name="T9" fmla="*/ 627 h 934"/>
                    <a:gd name="T10" fmla="*/ 25 w 556"/>
                    <a:gd name="T11" fmla="*/ 538 h 934"/>
                    <a:gd name="T12" fmla="*/ 44 w 556"/>
                    <a:gd name="T13" fmla="*/ 471 h 934"/>
                    <a:gd name="T14" fmla="*/ 58 w 556"/>
                    <a:gd name="T15" fmla="*/ 403 h 934"/>
                    <a:gd name="T16" fmla="*/ 68 w 556"/>
                    <a:gd name="T17" fmla="*/ 335 h 934"/>
                    <a:gd name="T18" fmla="*/ 68 w 556"/>
                    <a:gd name="T19" fmla="*/ 268 h 934"/>
                    <a:gd name="T20" fmla="*/ 57 w 556"/>
                    <a:gd name="T21" fmla="*/ 199 h 934"/>
                    <a:gd name="T22" fmla="*/ 57 w 556"/>
                    <a:gd name="T23" fmla="*/ 160 h 934"/>
                    <a:gd name="T24" fmla="*/ 77 w 556"/>
                    <a:gd name="T25" fmla="*/ 110 h 934"/>
                    <a:gd name="T26" fmla="*/ 113 w 556"/>
                    <a:gd name="T27" fmla="*/ 60 h 934"/>
                    <a:gd name="T28" fmla="*/ 160 w 556"/>
                    <a:gd name="T29" fmla="*/ 19 h 934"/>
                    <a:gd name="T30" fmla="*/ 211 w 556"/>
                    <a:gd name="T31" fmla="*/ 0 h 934"/>
                    <a:gd name="T32" fmla="*/ 244 w 556"/>
                    <a:gd name="T33" fmla="*/ 6 h 934"/>
                    <a:gd name="T34" fmla="*/ 269 w 556"/>
                    <a:gd name="T35" fmla="*/ 30 h 934"/>
                    <a:gd name="T36" fmla="*/ 293 w 556"/>
                    <a:gd name="T37" fmla="*/ 58 h 934"/>
                    <a:gd name="T38" fmla="*/ 310 w 556"/>
                    <a:gd name="T39" fmla="*/ 75 h 934"/>
                    <a:gd name="T40" fmla="*/ 328 w 556"/>
                    <a:gd name="T41" fmla="*/ 87 h 934"/>
                    <a:gd name="T42" fmla="*/ 353 w 556"/>
                    <a:gd name="T43" fmla="*/ 92 h 934"/>
                    <a:gd name="T44" fmla="*/ 406 w 556"/>
                    <a:gd name="T45" fmla="*/ 74 h 934"/>
                    <a:gd name="T46" fmla="*/ 452 w 556"/>
                    <a:gd name="T47" fmla="*/ 56 h 934"/>
                    <a:gd name="T48" fmla="*/ 498 w 556"/>
                    <a:gd name="T49" fmla="*/ 69 h 934"/>
                    <a:gd name="T50" fmla="*/ 532 w 556"/>
                    <a:gd name="T51" fmla="*/ 100 h 934"/>
                    <a:gd name="T52" fmla="*/ 550 w 556"/>
                    <a:gd name="T53" fmla="*/ 145 h 934"/>
                    <a:gd name="T54" fmla="*/ 556 w 556"/>
                    <a:gd name="T55" fmla="*/ 199 h 934"/>
                    <a:gd name="T56" fmla="*/ 555 w 556"/>
                    <a:gd name="T57" fmla="*/ 256 h 934"/>
                    <a:gd name="T58" fmla="*/ 523 w 556"/>
                    <a:gd name="T59" fmla="*/ 339 h 934"/>
                    <a:gd name="T60" fmla="*/ 465 w 556"/>
                    <a:gd name="T61" fmla="*/ 476 h 934"/>
                    <a:gd name="T62" fmla="*/ 434 w 556"/>
                    <a:gd name="T63" fmla="*/ 611 h 934"/>
                    <a:gd name="T64" fmla="*/ 413 w 556"/>
                    <a:gd name="T65" fmla="*/ 738 h 934"/>
                    <a:gd name="T66" fmla="*/ 374 w 556"/>
                    <a:gd name="T67" fmla="*/ 848 h 934"/>
                    <a:gd name="T68" fmla="*/ 299 w 556"/>
                    <a:gd name="T69" fmla="*/ 934 h 934"/>
                    <a:gd name="T70" fmla="*/ 276 w 556"/>
                    <a:gd name="T71" fmla="*/ 915 h 934"/>
                    <a:gd name="T72" fmla="*/ 267 w 556"/>
                    <a:gd name="T73" fmla="*/ 884 h 934"/>
                    <a:gd name="T74" fmla="*/ 269 w 556"/>
                    <a:gd name="T75" fmla="*/ 842 h 934"/>
                    <a:gd name="T76" fmla="*/ 273 w 556"/>
                    <a:gd name="T77" fmla="*/ 790 h 934"/>
                    <a:gd name="T78" fmla="*/ 277 w 556"/>
                    <a:gd name="T79" fmla="*/ 731 h 934"/>
                    <a:gd name="T80" fmla="*/ 275 w 556"/>
                    <a:gd name="T81" fmla="*/ 650 h 934"/>
                    <a:gd name="T82" fmla="*/ 271 w 556"/>
                    <a:gd name="T83" fmla="*/ 578 h 934"/>
                    <a:gd name="T84" fmla="*/ 265 w 556"/>
                    <a:gd name="T85" fmla="*/ 530 h 934"/>
                    <a:gd name="T86" fmla="*/ 255 w 556"/>
                    <a:gd name="T87" fmla="*/ 504 h 934"/>
                    <a:gd name="T88" fmla="*/ 243 w 556"/>
                    <a:gd name="T89" fmla="*/ 499 h 934"/>
                    <a:gd name="T90" fmla="*/ 232 w 556"/>
                    <a:gd name="T91" fmla="*/ 507 h 934"/>
                    <a:gd name="T92" fmla="*/ 227 w 556"/>
                    <a:gd name="T93" fmla="*/ 500 h 934"/>
                    <a:gd name="T94" fmla="*/ 211 w 556"/>
                    <a:gd name="T95" fmla="*/ 529 h 934"/>
                    <a:gd name="T96" fmla="*/ 201 w 556"/>
                    <a:gd name="T97" fmla="*/ 563 h 934"/>
                    <a:gd name="T98" fmla="*/ 184 w 556"/>
                    <a:gd name="T99" fmla="*/ 594 h 934"/>
                    <a:gd name="T100" fmla="*/ 168 w 556"/>
                    <a:gd name="T101" fmla="*/ 628 h 934"/>
                    <a:gd name="T102" fmla="*/ 156 w 556"/>
                    <a:gd name="T103" fmla="*/ 663 h 934"/>
                    <a:gd name="T104" fmla="*/ 132 w 556"/>
                    <a:gd name="T105" fmla="*/ 707 h 934"/>
                    <a:gd name="T106" fmla="*/ 108 w 556"/>
                    <a:gd name="T107" fmla="*/ 762 h 934"/>
                    <a:gd name="T108" fmla="*/ 83 w 556"/>
                    <a:gd name="T109" fmla="*/ 814 h 934"/>
                    <a:gd name="T110" fmla="*/ 64 w 556"/>
                    <a:gd name="T111" fmla="*/ 855 h 934"/>
                    <a:gd name="T112" fmla="*/ 51 w 556"/>
                    <a:gd name="T113" fmla="*/ 872 h 934"/>
                    <a:gd name="T114" fmla="*/ 338 w 556"/>
                    <a:gd name="T115" fmla="*/ 83 h 934"/>
                    <a:gd name="T116" fmla="*/ 330 w 556"/>
                    <a:gd name="T117" fmla="*/ 87 h 934"/>
                    <a:gd name="T118" fmla="*/ 333 w 556"/>
                    <a:gd name="T119" fmla="*/ 108 h 934"/>
                    <a:gd name="T120" fmla="*/ 316 w 556"/>
                    <a:gd name="T121" fmla="*/ 168 h 934"/>
                    <a:gd name="T122" fmla="*/ 311 w 556"/>
                    <a:gd name="T123" fmla="*/ 225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6" h="934">
                      <a:moveTo>
                        <a:pt x="47" y="866"/>
                      </a:moveTo>
                      <a:lnTo>
                        <a:pt x="41" y="872"/>
                      </a:lnTo>
                      <a:lnTo>
                        <a:pt x="36" y="875"/>
                      </a:lnTo>
                      <a:lnTo>
                        <a:pt x="30" y="872"/>
                      </a:lnTo>
                      <a:lnTo>
                        <a:pt x="24" y="865"/>
                      </a:lnTo>
                      <a:lnTo>
                        <a:pt x="18" y="853"/>
                      </a:lnTo>
                      <a:lnTo>
                        <a:pt x="13" y="837"/>
                      </a:lnTo>
                      <a:lnTo>
                        <a:pt x="8" y="819"/>
                      </a:lnTo>
                      <a:lnTo>
                        <a:pt x="5" y="797"/>
                      </a:lnTo>
                      <a:lnTo>
                        <a:pt x="2" y="774"/>
                      </a:lnTo>
                      <a:lnTo>
                        <a:pt x="0" y="748"/>
                      </a:lnTo>
                      <a:lnTo>
                        <a:pt x="0" y="719"/>
                      </a:lnTo>
                      <a:lnTo>
                        <a:pt x="0" y="689"/>
                      </a:lnTo>
                      <a:lnTo>
                        <a:pt x="2" y="658"/>
                      </a:lnTo>
                      <a:lnTo>
                        <a:pt x="6" y="627"/>
                      </a:lnTo>
                      <a:lnTo>
                        <a:pt x="12" y="594"/>
                      </a:lnTo>
                      <a:lnTo>
                        <a:pt x="19" y="562"/>
                      </a:lnTo>
                      <a:lnTo>
                        <a:pt x="25" y="538"/>
                      </a:lnTo>
                      <a:lnTo>
                        <a:pt x="31" y="516"/>
                      </a:lnTo>
                      <a:lnTo>
                        <a:pt x="38" y="493"/>
                      </a:lnTo>
                      <a:lnTo>
                        <a:pt x="44" y="471"/>
                      </a:lnTo>
                      <a:lnTo>
                        <a:pt x="48" y="448"/>
                      </a:lnTo>
                      <a:lnTo>
                        <a:pt x="54" y="425"/>
                      </a:lnTo>
                      <a:lnTo>
                        <a:pt x="58" y="403"/>
                      </a:lnTo>
                      <a:lnTo>
                        <a:pt x="62" y="381"/>
                      </a:lnTo>
                      <a:lnTo>
                        <a:pt x="65" y="359"/>
                      </a:lnTo>
                      <a:lnTo>
                        <a:pt x="68" y="335"/>
                      </a:lnTo>
                      <a:lnTo>
                        <a:pt x="69" y="313"/>
                      </a:lnTo>
                      <a:lnTo>
                        <a:pt x="69" y="290"/>
                      </a:lnTo>
                      <a:lnTo>
                        <a:pt x="68" y="268"/>
                      </a:lnTo>
                      <a:lnTo>
                        <a:pt x="65" y="244"/>
                      </a:lnTo>
                      <a:lnTo>
                        <a:pt x="62" y="222"/>
                      </a:lnTo>
                      <a:lnTo>
                        <a:pt x="57" y="199"/>
                      </a:lnTo>
                      <a:lnTo>
                        <a:pt x="54" y="188"/>
                      </a:lnTo>
                      <a:lnTo>
                        <a:pt x="54" y="175"/>
                      </a:lnTo>
                      <a:lnTo>
                        <a:pt x="57" y="160"/>
                      </a:lnTo>
                      <a:lnTo>
                        <a:pt x="62" y="144"/>
                      </a:lnTo>
                      <a:lnTo>
                        <a:pt x="69" y="127"/>
                      </a:lnTo>
                      <a:lnTo>
                        <a:pt x="77" y="110"/>
                      </a:lnTo>
                      <a:lnTo>
                        <a:pt x="88" y="93"/>
                      </a:lnTo>
                      <a:lnTo>
                        <a:pt x="99" y="75"/>
                      </a:lnTo>
                      <a:lnTo>
                        <a:pt x="113" y="60"/>
                      </a:lnTo>
                      <a:lnTo>
                        <a:pt x="127" y="44"/>
                      </a:lnTo>
                      <a:lnTo>
                        <a:pt x="143" y="31"/>
                      </a:lnTo>
                      <a:lnTo>
                        <a:pt x="160" y="19"/>
                      </a:lnTo>
                      <a:lnTo>
                        <a:pt x="175" y="10"/>
                      </a:lnTo>
                      <a:lnTo>
                        <a:pt x="194" y="4"/>
                      </a:lnTo>
                      <a:lnTo>
                        <a:pt x="211" y="0"/>
                      </a:lnTo>
                      <a:lnTo>
                        <a:pt x="229" y="0"/>
                      </a:lnTo>
                      <a:lnTo>
                        <a:pt x="236" y="1"/>
                      </a:lnTo>
                      <a:lnTo>
                        <a:pt x="244" y="6"/>
                      </a:lnTo>
                      <a:lnTo>
                        <a:pt x="253" y="13"/>
                      </a:lnTo>
                      <a:lnTo>
                        <a:pt x="261" y="21"/>
                      </a:lnTo>
                      <a:lnTo>
                        <a:pt x="269" y="30"/>
                      </a:lnTo>
                      <a:lnTo>
                        <a:pt x="277" y="39"/>
                      </a:lnTo>
                      <a:lnTo>
                        <a:pt x="286" y="49"/>
                      </a:lnTo>
                      <a:lnTo>
                        <a:pt x="293" y="58"/>
                      </a:lnTo>
                      <a:lnTo>
                        <a:pt x="298" y="63"/>
                      </a:lnTo>
                      <a:lnTo>
                        <a:pt x="304" y="70"/>
                      </a:lnTo>
                      <a:lnTo>
                        <a:pt x="310" y="75"/>
                      </a:lnTo>
                      <a:lnTo>
                        <a:pt x="317" y="79"/>
                      </a:lnTo>
                      <a:lnTo>
                        <a:pt x="322" y="83"/>
                      </a:lnTo>
                      <a:lnTo>
                        <a:pt x="328" y="87"/>
                      </a:lnTo>
                      <a:lnTo>
                        <a:pt x="333" y="89"/>
                      </a:lnTo>
                      <a:lnTo>
                        <a:pt x="336" y="91"/>
                      </a:lnTo>
                      <a:lnTo>
                        <a:pt x="353" y="92"/>
                      </a:lnTo>
                      <a:lnTo>
                        <a:pt x="371" y="88"/>
                      </a:lnTo>
                      <a:lnTo>
                        <a:pt x="388" y="82"/>
                      </a:lnTo>
                      <a:lnTo>
                        <a:pt x="406" y="74"/>
                      </a:lnTo>
                      <a:lnTo>
                        <a:pt x="422" y="66"/>
                      </a:lnTo>
                      <a:lnTo>
                        <a:pt x="439" y="60"/>
                      </a:lnTo>
                      <a:lnTo>
                        <a:pt x="452" y="56"/>
                      </a:lnTo>
                      <a:lnTo>
                        <a:pt x="466" y="56"/>
                      </a:lnTo>
                      <a:lnTo>
                        <a:pt x="484" y="61"/>
                      </a:lnTo>
                      <a:lnTo>
                        <a:pt x="498" y="69"/>
                      </a:lnTo>
                      <a:lnTo>
                        <a:pt x="512" y="78"/>
                      </a:lnTo>
                      <a:lnTo>
                        <a:pt x="523" y="88"/>
                      </a:lnTo>
                      <a:lnTo>
                        <a:pt x="532" y="100"/>
                      </a:lnTo>
                      <a:lnTo>
                        <a:pt x="540" y="114"/>
                      </a:lnTo>
                      <a:lnTo>
                        <a:pt x="546" y="130"/>
                      </a:lnTo>
                      <a:lnTo>
                        <a:pt x="550" y="145"/>
                      </a:lnTo>
                      <a:lnTo>
                        <a:pt x="553" y="162"/>
                      </a:lnTo>
                      <a:lnTo>
                        <a:pt x="555" y="181"/>
                      </a:lnTo>
                      <a:lnTo>
                        <a:pt x="556" y="199"/>
                      </a:lnTo>
                      <a:lnTo>
                        <a:pt x="556" y="218"/>
                      </a:lnTo>
                      <a:lnTo>
                        <a:pt x="556" y="238"/>
                      </a:lnTo>
                      <a:lnTo>
                        <a:pt x="555" y="256"/>
                      </a:lnTo>
                      <a:lnTo>
                        <a:pt x="554" y="275"/>
                      </a:lnTo>
                      <a:lnTo>
                        <a:pt x="553" y="295"/>
                      </a:lnTo>
                      <a:lnTo>
                        <a:pt x="523" y="339"/>
                      </a:lnTo>
                      <a:lnTo>
                        <a:pt x="498" y="385"/>
                      </a:lnTo>
                      <a:lnTo>
                        <a:pt x="480" y="430"/>
                      </a:lnTo>
                      <a:lnTo>
                        <a:pt x="465" y="476"/>
                      </a:lnTo>
                      <a:lnTo>
                        <a:pt x="452" y="521"/>
                      </a:lnTo>
                      <a:lnTo>
                        <a:pt x="443" y="567"/>
                      </a:lnTo>
                      <a:lnTo>
                        <a:pt x="434" y="611"/>
                      </a:lnTo>
                      <a:lnTo>
                        <a:pt x="428" y="655"/>
                      </a:lnTo>
                      <a:lnTo>
                        <a:pt x="420" y="698"/>
                      </a:lnTo>
                      <a:lnTo>
                        <a:pt x="413" y="738"/>
                      </a:lnTo>
                      <a:lnTo>
                        <a:pt x="403" y="777"/>
                      </a:lnTo>
                      <a:lnTo>
                        <a:pt x="390" y="814"/>
                      </a:lnTo>
                      <a:lnTo>
                        <a:pt x="374" y="848"/>
                      </a:lnTo>
                      <a:lnTo>
                        <a:pt x="354" y="880"/>
                      </a:lnTo>
                      <a:lnTo>
                        <a:pt x="329" y="909"/>
                      </a:lnTo>
                      <a:lnTo>
                        <a:pt x="299" y="934"/>
                      </a:lnTo>
                      <a:lnTo>
                        <a:pt x="289" y="930"/>
                      </a:lnTo>
                      <a:lnTo>
                        <a:pt x="282" y="923"/>
                      </a:lnTo>
                      <a:lnTo>
                        <a:pt x="276" y="915"/>
                      </a:lnTo>
                      <a:lnTo>
                        <a:pt x="271" y="906"/>
                      </a:lnTo>
                      <a:lnTo>
                        <a:pt x="269" y="896"/>
                      </a:lnTo>
                      <a:lnTo>
                        <a:pt x="267" y="884"/>
                      </a:lnTo>
                      <a:lnTo>
                        <a:pt x="267" y="871"/>
                      </a:lnTo>
                      <a:lnTo>
                        <a:pt x="267" y="857"/>
                      </a:lnTo>
                      <a:lnTo>
                        <a:pt x="269" y="842"/>
                      </a:lnTo>
                      <a:lnTo>
                        <a:pt x="270" y="826"/>
                      </a:lnTo>
                      <a:lnTo>
                        <a:pt x="272" y="809"/>
                      </a:lnTo>
                      <a:lnTo>
                        <a:pt x="273" y="790"/>
                      </a:lnTo>
                      <a:lnTo>
                        <a:pt x="276" y="771"/>
                      </a:lnTo>
                      <a:lnTo>
                        <a:pt x="277" y="751"/>
                      </a:lnTo>
                      <a:lnTo>
                        <a:pt x="277" y="731"/>
                      </a:lnTo>
                      <a:lnTo>
                        <a:pt x="277" y="710"/>
                      </a:lnTo>
                      <a:lnTo>
                        <a:pt x="276" y="679"/>
                      </a:lnTo>
                      <a:lnTo>
                        <a:pt x="275" y="650"/>
                      </a:lnTo>
                      <a:lnTo>
                        <a:pt x="273" y="623"/>
                      </a:lnTo>
                      <a:lnTo>
                        <a:pt x="272" y="599"/>
                      </a:lnTo>
                      <a:lnTo>
                        <a:pt x="271" y="578"/>
                      </a:lnTo>
                      <a:lnTo>
                        <a:pt x="269" y="560"/>
                      </a:lnTo>
                      <a:lnTo>
                        <a:pt x="266" y="543"/>
                      </a:lnTo>
                      <a:lnTo>
                        <a:pt x="265" y="530"/>
                      </a:lnTo>
                      <a:lnTo>
                        <a:pt x="261" y="519"/>
                      </a:lnTo>
                      <a:lnTo>
                        <a:pt x="259" y="511"/>
                      </a:lnTo>
                      <a:lnTo>
                        <a:pt x="255" y="504"/>
                      </a:lnTo>
                      <a:lnTo>
                        <a:pt x="252" y="500"/>
                      </a:lnTo>
                      <a:lnTo>
                        <a:pt x="248" y="499"/>
                      </a:lnTo>
                      <a:lnTo>
                        <a:pt x="243" y="499"/>
                      </a:lnTo>
                      <a:lnTo>
                        <a:pt x="238" y="502"/>
                      </a:lnTo>
                      <a:lnTo>
                        <a:pt x="233" y="507"/>
                      </a:lnTo>
                      <a:lnTo>
                        <a:pt x="232" y="507"/>
                      </a:lnTo>
                      <a:lnTo>
                        <a:pt x="236" y="499"/>
                      </a:lnTo>
                      <a:lnTo>
                        <a:pt x="237" y="494"/>
                      </a:lnTo>
                      <a:lnTo>
                        <a:pt x="227" y="500"/>
                      </a:lnTo>
                      <a:lnTo>
                        <a:pt x="220" y="508"/>
                      </a:lnTo>
                      <a:lnTo>
                        <a:pt x="215" y="517"/>
                      </a:lnTo>
                      <a:lnTo>
                        <a:pt x="211" y="529"/>
                      </a:lnTo>
                      <a:lnTo>
                        <a:pt x="207" y="539"/>
                      </a:lnTo>
                      <a:lnTo>
                        <a:pt x="204" y="551"/>
                      </a:lnTo>
                      <a:lnTo>
                        <a:pt x="201" y="563"/>
                      </a:lnTo>
                      <a:lnTo>
                        <a:pt x="197" y="572"/>
                      </a:lnTo>
                      <a:lnTo>
                        <a:pt x="194" y="580"/>
                      </a:lnTo>
                      <a:lnTo>
                        <a:pt x="184" y="594"/>
                      </a:lnTo>
                      <a:lnTo>
                        <a:pt x="177" y="606"/>
                      </a:lnTo>
                      <a:lnTo>
                        <a:pt x="172" y="617"/>
                      </a:lnTo>
                      <a:lnTo>
                        <a:pt x="168" y="628"/>
                      </a:lnTo>
                      <a:lnTo>
                        <a:pt x="165" y="640"/>
                      </a:lnTo>
                      <a:lnTo>
                        <a:pt x="161" y="650"/>
                      </a:lnTo>
                      <a:lnTo>
                        <a:pt x="156" y="663"/>
                      </a:lnTo>
                      <a:lnTo>
                        <a:pt x="149" y="676"/>
                      </a:lnTo>
                      <a:lnTo>
                        <a:pt x="140" y="690"/>
                      </a:lnTo>
                      <a:lnTo>
                        <a:pt x="132" y="707"/>
                      </a:lnTo>
                      <a:lnTo>
                        <a:pt x="125" y="724"/>
                      </a:lnTo>
                      <a:lnTo>
                        <a:pt x="116" y="742"/>
                      </a:lnTo>
                      <a:lnTo>
                        <a:pt x="108" y="762"/>
                      </a:lnTo>
                      <a:lnTo>
                        <a:pt x="99" y="780"/>
                      </a:lnTo>
                      <a:lnTo>
                        <a:pt x="91" y="797"/>
                      </a:lnTo>
                      <a:lnTo>
                        <a:pt x="83" y="814"/>
                      </a:lnTo>
                      <a:lnTo>
                        <a:pt x="76" y="829"/>
                      </a:lnTo>
                      <a:lnTo>
                        <a:pt x="70" y="844"/>
                      </a:lnTo>
                      <a:lnTo>
                        <a:pt x="64" y="855"/>
                      </a:lnTo>
                      <a:lnTo>
                        <a:pt x="58" y="865"/>
                      </a:lnTo>
                      <a:lnTo>
                        <a:pt x="54" y="870"/>
                      </a:lnTo>
                      <a:lnTo>
                        <a:pt x="51" y="872"/>
                      </a:lnTo>
                      <a:lnTo>
                        <a:pt x="48" y="871"/>
                      </a:lnTo>
                      <a:lnTo>
                        <a:pt x="47" y="866"/>
                      </a:lnTo>
                      <a:close/>
                      <a:moveTo>
                        <a:pt x="338" y="83"/>
                      </a:moveTo>
                      <a:lnTo>
                        <a:pt x="338" y="86"/>
                      </a:lnTo>
                      <a:lnTo>
                        <a:pt x="333" y="86"/>
                      </a:lnTo>
                      <a:lnTo>
                        <a:pt x="330" y="87"/>
                      </a:lnTo>
                      <a:lnTo>
                        <a:pt x="334" y="89"/>
                      </a:lnTo>
                      <a:lnTo>
                        <a:pt x="335" y="96"/>
                      </a:lnTo>
                      <a:lnTo>
                        <a:pt x="333" y="108"/>
                      </a:lnTo>
                      <a:lnTo>
                        <a:pt x="328" y="126"/>
                      </a:lnTo>
                      <a:lnTo>
                        <a:pt x="322" y="145"/>
                      </a:lnTo>
                      <a:lnTo>
                        <a:pt x="316" y="168"/>
                      </a:lnTo>
                      <a:lnTo>
                        <a:pt x="311" y="190"/>
                      </a:lnTo>
                      <a:lnTo>
                        <a:pt x="308" y="209"/>
                      </a:lnTo>
                      <a:lnTo>
                        <a:pt x="311" y="225"/>
                      </a:lnTo>
                      <a:lnTo>
                        <a:pt x="338" y="83"/>
                      </a:lnTo>
                      <a:close/>
                    </a:path>
                  </a:pathLst>
                </a:custGeom>
                <a:solidFill>
                  <a:srgbClr val="FF9966"/>
                </a:solidFill>
                <a:ln w="3175" cmpd="sng">
                  <a:solidFill>
                    <a:schemeClr val="tx1"/>
                  </a:solidFill>
                  <a:round/>
                </a:ln>
              </p:spPr>
              <p:txBody>
                <a:bodyPr/>
                <a:lstStyle/>
                <a:p>
                  <a:endParaRPr lang="en-IN"/>
                </a:p>
              </p:txBody>
            </p:sp>
            <p:sp>
              <p:nvSpPr>
                <p:cNvPr id="60611" name="Freeform 195"/>
                <p:cNvSpPr>
                  <a:spLocks noChangeAspect="1"/>
                </p:cNvSpPr>
                <p:nvPr/>
              </p:nvSpPr>
              <p:spPr bwMode="auto">
                <a:xfrm rot="-717913">
                  <a:off x="3753" y="2871"/>
                  <a:ext cx="15" cy="75"/>
                </a:xfrm>
                <a:custGeom>
                  <a:avLst/>
                  <a:gdLst>
                    <a:gd name="T0" fmla="*/ 30 w 30"/>
                    <a:gd name="T1" fmla="*/ 0 h 142"/>
                    <a:gd name="T2" fmla="*/ 30 w 30"/>
                    <a:gd name="T3" fmla="*/ 0 h 142"/>
                    <a:gd name="T4" fmla="*/ 30 w 30"/>
                    <a:gd name="T5" fmla="*/ 3 h 142"/>
                    <a:gd name="T6" fmla="*/ 25 w 30"/>
                    <a:gd name="T7" fmla="*/ 3 h 142"/>
                    <a:gd name="T8" fmla="*/ 22 w 30"/>
                    <a:gd name="T9" fmla="*/ 4 h 142"/>
                    <a:gd name="T10" fmla="*/ 26 w 30"/>
                    <a:gd name="T11" fmla="*/ 6 h 142"/>
                    <a:gd name="T12" fmla="*/ 26 w 30"/>
                    <a:gd name="T13" fmla="*/ 6 h 142"/>
                    <a:gd name="T14" fmla="*/ 27 w 30"/>
                    <a:gd name="T15" fmla="*/ 13 h 142"/>
                    <a:gd name="T16" fmla="*/ 25 w 30"/>
                    <a:gd name="T17" fmla="*/ 25 h 142"/>
                    <a:gd name="T18" fmla="*/ 20 w 30"/>
                    <a:gd name="T19" fmla="*/ 43 h 142"/>
                    <a:gd name="T20" fmla="*/ 14 w 30"/>
                    <a:gd name="T21" fmla="*/ 62 h 142"/>
                    <a:gd name="T22" fmla="*/ 8 w 30"/>
                    <a:gd name="T23" fmla="*/ 85 h 142"/>
                    <a:gd name="T24" fmla="*/ 3 w 30"/>
                    <a:gd name="T25" fmla="*/ 107 h 142"/>
                    <a:gd name="T26" fmla="*/ 0 w 30"/>
                    <a:gd name="T27" fmla="*/ 126 h 142"/>
                    <a:gd name="T28" fmla="*/ 3 w 30"/>
                    <a:gd name="T2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42">
                      <a:moveTo>
                        <a:pt x="30" y="0"/>
                      </a:moveTo>
                      <a:lnTo>
                        <a:pt x="30" y="0"/>
                      </a:lnTo>
                      <a:lnTo>
                        <a:pt x="30" y="3"/>
                      </a:lnTo>
                      <a:lnTo>
                        <a:pt x="25" y="3"/>
                      </a:lnTo>
                      <a:lnTo>
                        <a:pt x="22" y="4"/>
                      </a:lnTo>
                      <a:lnTo>
                        <a:pt x="26" y="6"/>
                      </a:lnTo>
                      <a:lnTo>
                        <a:pt x="26" y="6"/>
                      </a:lnTo>
                      <a:lnTo>
                        <a:pt x="27" y="13"/>
                      </a:lnTo>
                      <a:lnTo>
                        <a:pt x="25" y="25"/>
                      </a:lnTo>
                      <a:lnTo>
                        <a:pt x="20" y="43"/>
                      </a:lnTo>
                      <a:lnTo>
                        <a:pt x="14" y="62"/>
                      </a:lnTo>
                      <a:lnTo>
                        <a:pt x="8" y="85"/>
                      </a:lnTo>
                      <a:lnTo>
                        <a:pt x="3" y="107"/>
                      </a:lnTo>
                      <a:lnTo>
                        <a:pt x="0" y="126"/>
                      </a:lnTo>
                      <a:lnTo>
                        <a:pt x="3" y="142"/>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60612" name="Freeform 196"/>
                <p:cNvSpPr>
                  <a:spLocks noChangeAspect="1"/>
                </p:cNvSpPr>
                <p:nvPr/>
              </p:nvSpPr>
              <p:spPr bwMode="auto">
                <a:xfrm rot="-717913">
                  <a:off x="3648" y="2988"/>
                  <a:ext cx="221" cy="53"/>
                </a:xfrm>
                <a:custGeom>
                  <a:avLst/>
                  <a:gdLst>
                    <a:gd name="T0" fmla="*/ 0 w 414"/>
                    <a:gd name="T1" fmla="*/ 0 h 97"/>
                    <a:gd name="T2" fmla="*/ 0 w 414"/>
                    <a:gd name="T3" fmla="*/ 0 h 97"/>
                    <a:gd name="T4" fmla="*/ 12 w 414"/>
                    <a:gd name="T5" fmla="*/ 2 h 97"/>
                    <a:gd name="T6" fmla="*/ 25 w 414"/>
                    <a:gd name="T7" fmla="*/ 6 h 97"/>
                    <a:gd name="T8" fmla="*/ 38 w 414"/>
                    <a:gd name="T9" fmla="*/ 9 h 97"/>
                    <a:gd name="T10" fmla="*/ 50 w 414"/>
                    <a:gd name="T11" fmla="*/ 13 h 97"/>
                    <a:gd name="T12" fmla="*/ 63 w 414"/>
                    <a:gd name="T13" fmla="*/ 19 h 97"/>
                    <a:gd name="T14" fmla="*/ 75 w 414"/>
                    <a:gd name="T15" fmla="*/ 22 h 97"/>
                    <a:gd name="T16" fmla="*/ 87 w 414"/>
                    <a:gd name="T17" fmla="*/ 25 h 97"/>
                    <a:gd name="T18" fmla="*/ 98 w 414"/>
                    <a:gd name="T19" fmla="*/ 28 h 97"/>
                    <a:gd name="T20" fmla="*/ 98 w 414"/>
                    <a:gd name="T21" fmla="*/ 28 h 97"/>
                    <a:gd name="T22" fmla="*/ 113 w 414"/>
                    <a:gd name="T23" fmla="*/ 29 h 97"/>
                    <a:gd name="T24" fmla="*/ 126 w 414"/>
                    <a:gd name="T25" fmla="*/ 29 h 97"/>
                    <a:gd name="T26" fmla="*/ 138 w 414"/>
                    <a:gd name="T27" fmla="*/ 29 h 97"/>
                    <a:gd name="T28" fmla="*/ 152 w 414"/>
                    <a:gd name="T29" fmla="*/ 26 h 97"/>
                    <a:gd name="T30" fmla="*/ 164 w 414"/>
                    <a:gd name="T31" fmla="*/ 25 h 97"/>
                    <a:gd name="T32" fmla="*/ 176 w 414"/>
                    <a:gd name="T33" fmla="*/ 22 h 97"/>
                    <a:gd name="T34" fmla="*/ 189 w 414"/>
                    <a:gd name="T35" fmla="*/ 22 h 97"/>
                    <a:gd name="T36" fmla="*/ 204 w 414"/>
                    <a:gd name="T37" fmla="*/ 22 h 97"/>
                    <a:gd name="T38" fmla="*/ 204 w 414"/>
                    <a:gd name="T39" fmla="*/ 22 h 97"/>
                    <a:gd name="T40" fmla="*/ 217 w 414"/>
                    <a:gd name="T41" fmla="*/ 25 h 97"/>
                    <a:gd name="T42" fmla="*/ 230 w 414"/>
                    <a:gd name="T43" fmla="*/ 32 h 97"/>
                    <a:gd name="T44" fmla="*/ 245 w 414"/>
                    <a:gd name="T45" fmla="*/ 39 h 97"/>
                    <a:gd name="T46" fmla="*/ 260 w 414"/>
                    <a:gd name="T47" fmla="*/ 48 h 97"/>
                    <a:gd name="T48" fmla="*/ 275 w 414"/>
                    <a:gd name="T49" fmla="*/ 59 h 97"/>
                    <a:gd name="T50" fmla="*/ 290 w 414"/>
                    <a:gd name="T51" fmla="*/ 68 h 97"/>
                    <a:gd name="T52" fmla="*/ 304 w 414"/>
                    <a:gd name="T53" fmla="*/ 74 h 97"/>
                    <a:gd name="T54" fmla="*/ 316 w 414"/>
                    <a:gd name="T55" fmla="*/ 80 h 97"/>
                    <a:gd name="T56" fmla="*/ 316 w 414"/>
                    <a:gd name="T57" fmla="*/ 80 h 97"/>
                    <a:gd name="T58" fmla="*/ 328 w 414"/>
                    <a:gd name="T59" fmla="*/ 82 h 97"/>
                    <a:gd name="T60" fmla="*/ 340 w 414"/>
                    <a:gd name="T61" fmla="*/ 84 h 97"/>
                    <a:gd name="T62" fmla="*/ 354 w 414"/>
                    <a:gd name="T63" fmla="*/ 85 h 97"/>
                    <a:gd name="T64" fmla="*/ 366 w 414"/>
                    <a:gd name="T65" fmla="*/ 85 h 97"/>
                    <a:gd name="T66" fmla="*/ 379 w 414"/>
                    <a:gd name="T67" fmla="*/ 86 h 97"/>
                    <a:gd name="T68" fmla="*/ 391 w 414"/>
                    <a:gd name="T69" fmla="*/ 88 h 97"/>
                    <a:gd name="T70" fmla="*/ 403 w 414"/>
                    <a:gd name="T71" fmla="*/ 91 h 97"/>
                    <a:gd name="T72" fmla="*/ 414 w 414"/>
                    <a:gd name="T73"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97">
                      <a:moveTo>
                        <a:pt x="0" y="0"/>
                      </a:moveTo>
                      <a:lnTo>
                        <a:pt x="0" y="0"/>
                      </a:lnTo>
                      <a:lnTo>
                        <a:pt x="12" y="2"/>
                      </a:lnTo>
                      <a:lnTo>
                        <a:pt x="25" y="6"/>
                      </a:lnTo>
                      <a:lnTo>
                        <a:pt x="38" y="9"/>
                      </a:lnTo>
                      <a:lnTo>
                        <a:pt x="50" y="13"/>
                      </a:lnTo>
                      <a:lnTo>
                        <a:pt x="63" y="19"/>
                      </a:lnTo>
                      <a:lnTo>
                        <a:pt x="75" y="22"/>
                      </a:lnTo>
                      <a:lnTo>
                        <a:pt x="87" y="25"/>
                      </a:lnTo>
                      <a:lnTo>
                        <a:pt x="98" y="28"/>
                      </a:lnTo>
                      <a:lnTo>
                        <a:pt x="98" y="28"/>
                      </a:lnTo>
                      <a:lnTo>
                        <a:pt x="113" y="29"/>
                      </a:lnTo>
                      <a:lnTo>
                        <a:pt x="126" y="29"/>
                      </a:lnTo>
                      <a:lnTo>
                        <a:pt x="138" y="29"/>
                      </a:lnTo>
                      <a:lnTo>
                        <a:pt x="152" y="26"/>
                      </a:lnTo>
                      <a:lnTo>
                        <a:pt x="164" y="25"/>
                      </a:lnTo>
                      <a:lnTo>
                        <a:pt x="176" y="22"/>
                      </a:lnTo>
                      <a:lnTo>
                        <a:pt x="189" y="22"/>
                      </a:lnTo>
                      <a:lnTo>
                        <a:pt x="204" y="22"/>
                      </a:lnTo>
                      <a:lnTo>
                        <a:pt x="204" y="22"/>
                      </a:lnTo>
                      <a:lnTo>
                        <a:pt x="217" y="25"/>
                      </a:lnTo>
                      <a:lnTo>
                        <a:pt x="230" y="32"/>
                      </a:lnTo>
                      <a:lnTo>
                        <a:pt x="245" y="39"/>
                      </a:lnTo>
                      <a:lnTo>
                        <a:pt x="260" y="48"/>
                      </a:lnTo>
                      <a:lnTo>
                        <a:pt x="275" y="59"/>
                      </a:lnTo>
                      <a:lnTo>
                        <a:pt x="290" y="68"/>
                      </a:lnTo>
                      <a:lnTo>
                        <a:pt x="304" y="74"/>
                      </a:lnTo>
                      <a:lnTo>
                        <a:pt x="316" y="80"/>
                      </a:lnTo>
                      <a:lnTo>
                        <a:pt x="316" y="80"/>
                      </a:lnTo>
                      <a:lnTo>
                        <a:pt x="328" y="82"/>
                      </a:lnTo>
                      <a:lnTo>
                        <a:pt x="340" y="84"/>
                      </a:lnTo>
                      <a:lnTo>
                        <a:pt x="354" y="85"/>
                      </a:lnTo>
                      <a:lnTo>
                        <a:pt x="366" y="85"/>
                      </a:lnTo>
                      <a:lnTo>
                        <a:pt x="379" y="86"/>
                      </a:lnTo>
                      <a:lnTo>
                        <a:pt x="391" y="88"/>
                      </a:lnTo>
                      <a:lnTo>
                        <a:pt x="403" y="91"/>
                      </a:lnTo>
                      <a:lnTo>
                        <a:pt x="414" y="9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60613" name="Group 197"/>
              <p:cNvGrpSpPr>
                <a:grpSpLocks noChangeAspect="1"/>
              </p:cNvGrpSpPr>
              <p:nvPr/>
            </p:nvGrpSpPr>
            <p:grpSpPr bwMode="auto">
              <a:xfrm rot="535599">
                <a:off x="4235" y="3049"/>
                <a:ext cx="214" cy="390"/>
                <a:chOff x="4193" y="2839"/>
                <a:chExt cx="236" cy="430"/>
              </a:xfrm>
            </p:grpSpPr>
            <p:sp>
              <p:nvSpPr>
                <p:cNvPr id="60614" name="Freeform 198"/>
                <p:cNvSpPr>
                  <a:spLocks noChangeAspect="1"/>
                </p:cNvSpPr>
                <p:nvPr/>
              </p:nvSpPr>
              <p:spPr bwMode="auto">
                <a:xfrm rot="-224791">
                  <a:off x="4193" y="2839"/>
                  <a:ext cx="236" cy="430"/>
                </a:xfrm>
                <a:custGeom>
                  <a:avLst/>
                  <a:gdLst>
                    <a:gd name="T0" fmla="*/ 324 w 446"/>
                    <a:gd name="T1" fmla="*/ 395 h 816"/>
                    <a:gd name="T2" fmla="*/ 333 w 446"/>
                    <a:gd name="T3" fmla="*/ 374 h 816"/>
                    <a:gd name="T4" fmla="*/ 345 w 446"/>
                    <a:gd name="T5" fmla="*/ 356 h 816"/>
                    <a:gd name="T6" fmla="*/ 358 w 446"/>
                    <a:gd name="T7" fmla="*/ 336 h 816"/>
                    <a:gd name="T8" fmla="*/ 368 w 446"/>
                    <a:gd name="T9" fmla="*/ 312 h 816"/>
                    <a:gd name="T10" fmla="*/ 379 w 446"/>
                    <a:gd name="T11" fmla="*/ 283 h 816"/>
                    <a:gd name="T12" fmla="*/ 392 w 446"/>
                    <a:gd name="T13" fmla="*/ 249 h 816"/>
                    <a:gd name="T14" fmla="*/ 406 w 446"/>
                    <a:gd name="T15" fmla="*/ 212 h 816"/>
                    <a:gd name="T16" fmla="*/ 421 w 446"/>
                    <a:gd name="T17" fmla="*/ 171 h 816"/>
                    <a:gd name="T18" fmla="*/ 434 w 446"/>
                    <a:gd name="T19" fmla="*/ 130 h 816"/>
                    <a:gd name="T20" fmla="*/ 443 w 446"/>
                    <a:gd name="T21" fmla="*/ 85 h 816"/>
                    <a:gd name="T22" fmla="*/ 446 w 446"/>
                    <a:gd name="T23" fmla="*/ 41 h 816"/>
                    <a:gd name="T24" fmla="*/ 434 w 446"/>
                    <a:gd name="T25" fmla="*/ 9 h 816"/>
                    <a:gd name="T26" fmla="*/ 421 w 446"/>
                    <a:gd name="T27" fmla="*/ 0 h 816"/>
                    <a:gd name="T28" fmla="*/ 411 w 446"/>
                    <a:gd name="T29" fmla="*/ 2 h 816"/>
                    <a:gd name="T30" fmla="*/ 398 w 446"/>
                    <a:gd name="T31" fmla="*/ 10 h 816"/>
                    <a:gd name="T32" fmla="*/ 380 w 446"/>
                    <a:gd name="T33" fmla="*/ 32 h 816"/>
                    <a:gd name="T34" fmla="*/ 348 w 446"/>
                    <a:gd name="T35" fmla="*/ 79 h 816"/>
                    <a:gd name="T36" fmla="*/ 305 w 446"/>
                    <a:gd name="T37" fmla="*/ 127 h 816"/>
                    <a:gd name="T38" fmla="*/ 259 w 446"/>
                    <a:gd name="T39" fmla="*/ 162 h 816"/>
                    <a:gd name="T40" fmla="*/ 229 w 446"/>
                    <a:gd name="T41" fmla="*/ 178 h 816"/>
                    <a:gd name="T42" fmla="*/ 208 w 446"/>
                    <a:gd name="T43" fmla="*/ 201 h 816"/>
                    <a:gd name="T44" fmla="*/ 189 w 446"/>
                    <a:gd name="T45" fmla="*/ 235 h 816"/>
                    <a:gd name="T46" fmla="*/ 169 w 446"/>
                    <a:gd name="T47" fmla="*/ 281 h 816"/>
                    <a:gd name="T48" fmla="*/ 160 w 446"/>
                    <a:gd name="T49" fmla="*/ 317 h 816"/>
                    <a:gd name="T50" fmla="*/ 146 w 446"/>
                    <a:gd name="T51" fmla="*/ 357 h 816"/>
                    <a:gd name="T52" fmla="*/ 121 w 446"/>
                    <a:gd name="T53" fmla="*/ 422 h 816"/>
                    <a:gd name="T54" fmla="*/ 91 w 446"/>
                    <a:gd name="T55" fmla="*/ 500 h 816"/>
                    <a:gd name="T56" fmla="*/ 58 w 446"/>
                    <a:gd name="T57" fmla="*/ 585 h 816"/>
                    <a:gd name="T58" fmla="*/ 30 w 446"/>
                    <a:gd name="T59" fmla="*/ 667 h 816"/>
                    <a:gd name="T60" fmla="*/ 8 w 446"/>
                    <a:gd name="T61" fmla="*/ 734 h 816"/>
                    <a:gd name="T62" fmla="*/ 0 w 446"/>
                    <a:gd name="T63" fmla="*/ 781 h 816"/>
                    <a:gd name="T64" fmla="*/ 2 w 446"/>
                    <a:gd name="T65" fmla="*/ 798 h 816"/>
                    <a:gd name="T66" fmla="*/ 5 w 446"/>
                    <a:gd name="T67" fmla="*/ 810 h 816"/>
                    <a:gd name="T68" fmla="*/ 12 w 446"/>
                    <a:gd name="T69" fmla="*/ 816 h 816"/>
                    <a:gd name="T70" fmla="*/ 36 w 446"/>
                    <a:gd name="T71" fmla="*/ 810 h 816"/>
                    <a:gd name="T72" fmla="*/ 71 w 446"/>
                    <a:gd name="T73" fmla="*/ 777 h 816"/>
                    <a:gd name="T74" fmla="*/ 105 w 446"/>
                    <a:gd name="T75" fmla="*/ 733 h 816"/>
                    <a:gd name="T76" fmla="*/ 140 w 446"/>
                    <a:gd name="T77" fmla="*/ 686 h 816"/>
                    <a:gd name="T78" fmla="*/ 176 w 446"/>
                    <a:gd name="T79" fmla="*/ 640 h 816"/>
                    <a:gd name="T80" fmla="*/ 212 w 446"/>
                    <a:gd name="T81" fmla="*/ 591 h 816"/>
                    <a:gd name="T82" fmla="*/ 245 w 446"/>
                    <a:gd name="T83" fmla="*/ 541 h 816"/>
                    <a:gd name="T84" fmla="*/ 278 w 446"/>
                    <a:gd name="T85" fmla="*/ 489 h 816"/>
                    <a:gd name="T86" fmla="*/ 308 w 446"/>
                    <a:gd name="T87" fmla="*/ 435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6" h="816">
                      <a:moveTo>
                        <a:pt x="322" y="407"/>
                      </a:moveTo>
                      <a:lnTo>
                        <a:pt x="324" y="395"/>
                      </a:lnTo>
                      <a:lnTo>
                        <a:pt x="328" y="385"/>
                      </a:lnTo>
                      <a:lnTo>
                        <a:pt x="333" y="374"/>
                      </a:lnTo>
                      <a:lnTo>
                        <a:pt x="339" y="365"/>
                      </a:lnTo>
                      <a:lnTo>
                        <a:pt x="345" y="356"/>
                      </a:lnTo>
                      <a:lnTo>
                        <a:pt x="352" y="347"/>
                      </a:lnTo>
                      <a:lnTo>
                        <a:pt x="358" y="336"/>
                      </a:lnTo>
                      <a:lnTo>
                        <a:pt x="364" y="323"/>
                      </a:lnTo>
                      <a:lnTo>
                        <a:pt x="368" y="312"/>
                      </a:lnTo>
                      <a:lnTo>
                        <a:pt x="372" y="297"/>
                      </a:lnTo>
                      <a:lnTo>
                        <a:pt x="379" y="283"/>
                      </a:lnTo>
                      <a:lnTo>
                        <a:pt x="385" y="266"/>
                      </a:lnTo>
                      <a:lnTo>
                        <a:pt x="392" y="249"/>
                      </a:lnTo>
                      <a:lnTo>
                        <a:pt x="399" y="231"/>
                      </a:lnTo>
                      <a:lnTo>
                        <a:pt x="406" y="212"/>
                      </a:lnTo>
                      <a:lnTo>
                        <a:pt x="414" y="192"/>
                      </a:lnTo>
                      <a:lnTo>
                        <a:pt x="421" y="171"/>
                      </a:lnTo>
                      <a:lnTo>
                        <a:pt x="428" y="151"/>
                      </a:lnTo>
                      <a:lnTo>
                        <a:pt x="434" y="130"/>
                      </a:lnTo>
                      <a:lnTo>
                        <a:pt x="439" y="108"/>
                      </a:lnTo>
                      <a:lnTo>
                        <a:pt x="443" y="85"/>
                      </a:lnTo>
                      <a:lnTo>
                        <a:pt x="445" y="63"/>
                      </a:lnTo>
                      <a:lnTo>
                        <a:pt x="446" y="41"/>
                      </a:lnTo>
                      <a:lnTo>
                        <a:pt x="445" y="19"/>
                      </a:lnTo>
                      <a:lnTo>
                        <a:pt x="434" y="9"/>
                      </a:lnTo>
                      <a:lnTo>
                        <a:pt x="427" y="2"/>
                      </a:lnTo>
                      <a:lnTo>
                        <a:pt x="421" y="0"/>
                      </a:lnTo>
                      <a:lnTo>
                        <a:pt x="416" y="0"/>
                      </a:lnTo>
                      <a:lnTo>
                        <a:pt x="411" y="2"/>
                      </a:lnTo>
                      <a:lnTo>
                        <a:pt x="405" y="6"/>
                      </a:lnTo>
                      <a:lnTo>
                        <a:pt x="398" y="10"/>
                      </a:lnTo>
                      <a:lnTo>
                        <a:pt x="388" y="15"/>
                      </a:lnTo>
                      <a:lnTo>
                        <a:pt x="380" y="32"/>
                      </a:lnTo>
                      <a:lnTo>
                        <a:pt x="366" y="54"/>
                      </a:lnTo>
                      <a:lnTo>
                        <a:pt x="348" y="79"/>
                      </a:lnTo>
                      <a:lnTo>
                        <a:pt x="328" y="104"/>
                      </a:lnTo>
                      <a:lnTo>
                        <a:pt x="305" y="127"/>
                      </a:lnTo>
                      <a:lnTo>
                        <a:pt x="282" y="148"/>
                      </a:lnTo>
                      <a:lnTo>
                        <a:pt x="259" y="162"/>
                      </a:lnTo>
                      <a:lnTo>
                        <a:pt x="237" y="170"/>
                      </a:lnTo>
                      <a:lnTo>
                        <a:pt x="229" y="178"/>
                      </a:lnTo>
                      <a:lnTo>
                        <a:pt x="219" y="187"/>
                      </a:lnTo>
                      <a:lnTo>
                        <a:pt x="208" y="201"/>
                      </a:lnTo>
                      <a:lnTo>
                        <a:pt x="198" y="217"/>
                      </a:lnTo>
                      <a:lnTo>
                        <a:pt x="189" y="235"/>
                      </a:lnTo>
                      <a:lnTo>
                        <a:pt x="179" y="257"/>
                      </a:lnTo>
                      <a:lnTo>
                        <a:pt x="169" y="281"/>
                      </a:lnTo>
                      <a:lnTo>
                        <a:pt x="162" y="308"/>
                      </a:lnTo>
                      <a:lnTo>
                        <a:pt x="160" y="317"/>
                      </a:lnTo>
                      <a:lnTo>
                        <a:pt x="155" y="334"/>
                      </a:lnTo>
                      <a:lnTo>
                        <a:pt x="146" y="357"/>
                      </a:lnTo>
                      <a:lnTo>
                        <a:pt x="134" y="387"/>
                      </a:lnTo>
                      <a:lnTo>
                        <a:pt x="121" y="422"/>
                      </a:lnTo>
                      <a:lnTo>
                        <a:pt x="106" y="460"/>
                      </a:lnTo>
                      <a:lnTo>
                        <a:pt x="91" y="500"/>
                      </a:lnTo>
                      <a:lnTo>
                        <a:pt x="75" y="543"/>
                      </a:lnTo>
                      <a:lnTo>
                        <a:pt x="58" y="585"/>
                      </a:lnTo>
                      <a:lnTo>
                        <a:pt x="43" y="627"/>
                      </a:lnTo>
                      <a:lnTo>
                        <a:pt x="30" y="667"/>
                      </a:lnTo>
                      <a:lnTo>
                        <a:pt x="18" y="703"/>
                      </a:lnTo>
                      <a:lnTo>
                        <a:pt x="8" y="734"/>
                      </a:lnTo>
                      <a:lnTo>
                        <a:pt x="2" y="760"/>
                      </a:lnTo>
                      <a:lnTo>
                        <a:pt x="0" y="781"/>
                      </a:lnTo>
                      <a:lnTo>
                        <a:pt x="1" y="793"/>
                      </a:lnTo>
                      <a:lnTo>
                        <a:pt x="2" y="798"/>
                      </a:lnTo>
                      <a:lnTo>
                        <a:pt x="4" y="805"/>
                      </a:lnTo>
                      <a:lnTo>
                        <a:pt x="5" y="810"/>
                      </a:lnTo>
                      <a:lnTo>
                        <a:pt x="7" y="815"/>
                      </a:lnTo>
                      <a:lnTo>
                        <a:pt x="12" y="816"/>
                      </a:lnTo>
                      <a:lnTo>
                        <a:pt x="22" y="815"/>
                      </a:lnTo>
                      <a:lnTo>
                        <a:pt x="36" y="810"/>
                      </a:lnTo>
                      <a:lnTo>
                        <a:pt x="56" y="799"/>
                      </a:lnTo>
                      <a:lnTo>
                        <a:pt x="71" y="777"/>
                      </a:lnTo>
                      <a:lnTo>
                        <a:pt x="88" y="755"/>
                      </a:lnTo>
                      <a:lnTo>
                        <a:pt x="105" y="733"/>
                      </a:lnTo>
                      <a:lnTo>
                        <a:pt x="123" y="710"/>
                      </a:lnTo>
                      <a:lnTo>
                        <a:pt x="140" y="686"/>
                      </a:lnTo>
                      <a:lnTo>
                        <a:pt x="158" y="663"/>
                      </a:lnTo>
                      <a:lnTo>
                        <a:pt x="176" y="640"/>
                      </a:lnTo>
                      <a:lnTo>
                        <a:pt x="195" y="616"/>
                      </a:lnTo>
                      <a:lnTo>
                        <a:pt x="212" y="591"/>
                      </a:lnTo>
                      <a:lnTo>
                        <a:pt x="229" y="567"/>
                      </a:lnTo>
                      <a:lnTo>
                        <a:pt x="245" y="541"/>
                      </a:lnTo>
                      <a:lnTo>
                        <a:pt x="262" y="515"/>
                      </a:lnTo>
                      <a:lnTo>
                        <a:pt x="278" y="489"/>
                      </a:lnTo>
                      <a:lnTo>
                        <a:pt x="294" y="463"/>
                      </a:lnTo>
                      <a:lnTo>
                        <a:pt x="308" y="435"/>
                      </a:lnTo>
                      <a:lnTo>
                        <a:pt x="322" y="407"/>
                      </a:lnTo>
                      <a:close/>
                    </a:path>
                  </a:pathLst>
                </a:custGeom>
                <a:solidFill>
                  <a:srgbClr val="FF9966"/>
                </a:solidFill>
                <a:ln w="3175" cmpd="sng">
                  <a:solidFill>
                    <a:schemeClr val="tx1"/>
                  </a:solidFill>
                  <a:round/>
                </a:ln>
              </p:spPr>
              <p:txBody>
                <a:bodyPr/>
                <a:lstStyle/>
                <a:p>
                  <a:endParaRPr lang="en-IN"/>
                </a:p>
              </p:txBody>
            </p:sp>
            <p:sp>
              <p:nvSpPr>
                <p:cNvPr id="60615" name="Freeform 199"/>
                <p:cNvSpPr>
                  <a:spLocks noChangeAspect="1"/>
                </p:cNvSpPr>
                <p:nvPr/>
              </p:nvSpPr>
              <p:spPr bwMode="auto">
                <a:xfrm rot="-584220">
                  <a:off x="4292" y="2964"/>
                  <a:ext cx="81" cy="73"/>
                </a:xfrm>
                <a:custGeom>
                  <a:avLst/>
                  <a:gdLst>
                    <a:gd name="T0" fmla="*/ 0 w 149"/>
                    <a:gd name="T1" fmla="*/ 0 h 140"/>
                    <a:gd name="T2" fmla="*/ 0 w 149"/>
                    <a:gd name="T3" fmla="*/ 0 h 140"/>
                    <a:gd name="T4" fmla="*/ 17 w 149"/>
                    <a:gd name="T5" fmla="*/ 9 h 140"/>
                    <a:gd name="T6" fmla="*/ 32 w 149"/>
                    <a:gd name="T7" fmla="*/ 23 h 140"/>
                    <a:gd name="T8" fmla="*/ 45 w 149"/>
                    <a:gd name="T9" fmla="*/ 41 h 140"/>
                    <a:gd name="T10" fmla="*/ 57 w 149"/>
                    <a:gd name="T11" fmla="*/ 62 h 140"/>
                    <a:gd name="T12" fmla="*/ 68 w 149"/>
                    <a:gd name="T13" fmla="*/ 83 h 140"/>
                    <a:gd name="T14" fmla="*/ 77 w 149"/>
                    <a:gd name="T15" fmla="*/ 103 h 140"/>
                    <a:gd name="T16" fmla="*/ 86 w 149"/>
                    <a:gd name="T17" fmla="*/ 121 h 140"/>
                    <a:gd name="T18" fmla="*/ 95 w 149"/>
                    <a:gd name="T19" fmla="*/ 135 h 140"/>
                    <a:gd name="T20" fmla="*/ 95 w 149"/>
                    <a:gd name="T21" fmla="*/ 135 h 140"/>
                    <a:gd name="T22" fmla="*/ 101 w 149"/>
                    <a:gd name="T23" fmla="*/ 138 h 140"/>
                    <a:gd name="T24" fmla="*/ 107 w 149"/>
                    <a:gd name="T25" fmla="*/ 139 h 140"/>
                    <a:gd name="T26" fmla="*/ 113 w 149"/>
                    <a:gd name="T27" fmla="*/ 140 h 140"/>
                    <a:gd name="T28" fmla="*/ 120 w 149"/>
                    <a:gd name="T29" fmla="*/ 139 h 140"/>
                    <a:gd name="T30" fmla="*/ 127 w 149"/>
                    <a:gd name="T31" fmla="*/ 138 h 140"/>
                    <a:gd name="T32" fmla="*/ 135 w 149"/>
                    <a:gd name="T33" fmla="*/ 134 h 140"/>
                    <a:gd name="T34" fmla="*/ 142 w 149"/>
                    <a:gd name="T35" fmla="*/ 129 h 140"/>
                    <a:gd name="T36" fmla="*/ 149 w 149"/>
                    <a:gd name="T37"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9" h="140">
                      <a:moveTo>
                        <a:pt x="0" y="0"/>
                      </a:moveTo>
                      <a:lnTo>
                        <a:pt x="0" y="0"/>
                      </a:lnTo>
                      <a:lnTo>
                        <a:pt x="17" y="9"/>
                      </a:lnTo>
                      <a:lnTo>
                        <a:pt x="32" y="23"/>
                      </a:lnTo>
                      <a:lnTo>
                        <a:pt x="45" y="41"/>
                      </a:lnTo>
                      <a:lnTo>
                        <a:pt x="57" y="62"/>
                      </a:lnTo>
                      <a:lnTo>
                        <a:pt x="68" y="83"/>
                      </a:lnTo>
                      <a:lnTo>
                        <a:pt x="77" y="103"/>
                      </a:lnTo>
                      <a:lnTo>
                        <a:pt x="86" y="121"/>
                      </a:lnTo>
                      <a:lnTo>
                        <a:pt x="95" y="135"/>
                      </a:lnTo>
                      <a:lnTo>
                        <a:pt x="95" y="135"/>
                      </a:lnTo>
                      <a:lnTo>
                        <a:pt x="101" y="138"/>
                      </a:lnTo>
                      <a:lnTo>
                        <a:pt x="107" y="139"/>
                      </a:lnTo>
                      <a:lnTo>
                        <a:pt x="113" y="140"/>
                      </a:lnTo>
                      <a:lnTo>
                        <a:pt x="120" y="139"/>
                      </a:lnTo>
                      <a:lnTo>
                        <a:pt x="127" y="138"/>
                      </a:lnTo>
                      <a:lnTo>
                        <a:pt x="135" y="134"/>
                      </a:lnTo>
                      <a:lnTo>
                        <a:pt x="142" y="129"/>
                      </a:lnTo>
                      <a:lnTo>
                        <a:pt x="149" y="122"/>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60616" name="Group 200"/>
              <p:cNvGrpSpPr>
                <a:grpSpLocks noChangeAspect="1"/>
              </p:cNvGrpSpPr>
              <p:nvPr/>
            </p:nvGrpSpPr>
            <p:grpSpPr bwMode="auto">
              <a:xfrm rot="535599">
                <a:off x="4213" y="3039"/>
                <a:ext cx="192" cy="378"/>
                <a:chOff x="4158" y="2838"/>
                <a:chExt cx="212" cy="415"/>
              </a:xfrm>
            </p:grpSpPr>
            <p:sp>
              <p:nvSpPr>
                <p:cNvPr id="60617" name="Freeform 201"/>
                <p:cNvSpPr>
                  <a:spLocks noChangeAspect="1"/>
                </p:cNvSpPr>
                <p:nvPr/>
              </p:nvSpPr>
              <p:spPr bwMode="auto">
                <a:xfrm rot="-209559">
                  <a:off x="4158" y="2838"/>
                  <a:ext cx="212" cy="415"/>
                </a:xfrm>
                <a:custGeom>
                  <a:avLst/>
                  <a:gdLst>
                    <a:gd name="T0" fmla="*/ 296 w 395"/>
                    <a:gd name="T1" fmla="*/ 380 h 787"/>
                    <a:gd name="T2" fmla="*/ 304 w 395"/>
                    <a:gd name="T3" fmla="*/ 360 h 787"/>
                    <a:gd name="T4" fmla="*/ 315 w 395"/>
                    <a:gd name="T5" fmla="*/ 344 h 787"/>
                    <a:gd name="T6" fmla="*/ 327 w 395"/>
                    <a:gd name="T7" fmla="*/ 323 h 787"/>
                    <a:gd name="T8" fmla="*/ 336 w 395"/>
                    <a:gd name="T9" fmla="*/ 299 h 787"/>
                    <a:gd name="T10" fmla="*/ 344 w 395"/>
                    <a:gd name="T11" fmla="*/ 273 h 787"/>
                    <a:gd name="T12" fmla="*/ 355 w 395"/>
                    <a:gd name="T13" fmla="*/ 241 h 787"/>
                    <a:gd name="T14" fmla="*/ 367 w 395"/>
                    <a:gd name="T15" fmla="*/ 206 h 787"/>
                    <a:gd name="T16" fmla="*/ 378 w 395"/>
                    <a:gd name="T17" fmla="*/ 168 h 787"/>
                    <a:gd name="T18" fmla="*/ 388 w 395"/>
                    <a:gd name="T19" fmla="*/ 128 h 787"/>
                    <a:gd name="T20" fmla="*/ 394 w 395"/>
                    <a:gd name="T21" fmla="*/ 87 h 787"/>
                    <a:gd name="T22" fmla="*/ 395 w 395"/>
                    <a:gd name="T23" fmla="*/ 46 h 787"/>
                    <a:gd name="T24" fmla="*/ 380 w 395"/>
                    <a:gd name="T25" fmla="*/ 15 h 787"/>
                    <a:gd name="T26" fmla="*/ 360 w 395"/>
                    <a:gd name="T27" fmla="*/ 3 h 787"/>
                    <a:gd name="T28" fmla="*/ 342 w 395"/>
                    <a:gd name="T29" fmla="*/ 0 h 787"/>
                    <a:gd name="T30" fmla="*/ 323 w 395"/>
                    <a:gd name="T31" fmla="*/ 4 h 787"/>
                    <a:gd name="T32" fmla="*/ 302 w 395"/>
                    <a:gd name="T33" fmla="*/ 21 h 787"/>
                    <a:gd name="T34" fmla="*/ 276 w 395"/>
                    <a:gd name="T35" fmla="*/ 68 h 787"/>
                    <a:gd name="T36" fmla="*/ 246 w 395"/>
                    <a:gd name="T37" fmla="*/ 128 h 787"/>
                    <a:gd name="T38" fmla="*/ 215 w 395"/>
                    <a:gd name="T39" fmla="*/ 178 h 787"/>
                    <a:gd name="T40" fmla="*/ 195 w 395"/>
                    <a:gd name="T41" fmla="*/ 202 h 787"/>
                    <a:gd name="T42" fmla="*/ 186 w 395"/>
                    <a:gd name="T43" fmla="*/ 221 h 787"/>
                    <a:gd name="T44" fmla="*/ 173 w 395"/>
                    <a:gd name="T45" fmla="*/ 249 h 787"/>
                    <a:gd name="T46" fmla="*/ 156 w 395"/>
                    <a:gd name="T47" fmla="*/ 286 h 787"/>
                    <a:gd name="T48" fmla="*/ 144 w 395"/>
                    <a:gd name="T49" fmla="*/ 318 h 787"/>
                    <a:gd name="T50" fmla="*/ 132 w 395"/>
                    <a:gd name="T51" fmla="*/ 357 h 787"/>
                    <a:gd name="T52" fmla="*/ 109 w 395"/>
                    <a:gd name="T53" fmla="*/ 418 h 787"/>
                    <a:gd name="T54" fmla="*/ 81 w 395"/>
                    <a:gd name="T55" fmla="*/ 492 h 787"/>
                    <a:gd name="T56" fmla="*/ 52 w 395"/>
                    <a:gd name="T57" fmla="*/ 571 h 787"/>
                    <a:gd name="T58" fmla="*/ 26 w 395"/>
                    <a:gd name="T59" fmla="*/ 648 h 787"/>
                    <a:gd name="T60" fmla="*/ 8 w 395"/>
                    <a:gd name="T61" fmla="*/ 712 h 787"/>
                    <a:gd name="T62" fmla="*/ 0 w 395"/>
                    <a:gd name="T63" fmla="*/ 755 h 787"/>
                    <a:gd name="T64" fmla="*/ 4 w 395"/>
                    <a:gd name="T65" fmla="*/ 771 h 787"/>
                    <a:gd name="T66" fmla="*/ 6 w 395"/>
                    <a:gd name="T67" fmla="*/ 782 h 787"/>
                    <a:gd name="T68" fmla="*/ 15 w 395"/>
                    <a:gd name="T69" fmla="*/ 787 h 787"/>
                    <a:gd name="T70" fmla="*/ 37 w 395"/>
                    <a:gd name="T71" fmla="*/ 781 h 787"/>
                    <a:gd name="T72" fmla="*/ 71 w 395"/>
                    <a:gd name="T73" fmla="*/ 748 h 787"/>
                    <a:gd name="T74" fmla="*/ 102 w 395"/>
                    <a:gd name="T75" fmla="*/ 704 h 787"/>
                    <a:gd name="T76" fmla="*/ 135 w 395"/>
                    <a:gd name="T77" fmla="*/ 660 h 787"/>
                    <a:gd name="T78" fmla="*/ 166 w 395"/>
                    <a:gd name="T79" fmla="*/ 614 h 787"/>
                    <a:gd name="T80" fmla="*/ 198 w 395"/>
                    <a:gd name="T81" fmla="*/ 569 h 787"/>
                    <a:gd name="T82" fmla="*/ 228 w 395"/>
                    <a:gd name="T83" fmla="*/ 519 h 787"/>
                    <a:gd name="T84" fmla="*/ 257 w 395"/>
                    <a:gd name="T85" fmla="*/ 470 h 787"/>
                    <a:gd name="T86" fmla="*/ 282 w 395"/>
                    <a:gd name="T87" fmla="*/ 418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5" h="787">
                      <a:moveTo>
                        <a:pt x="293" y="392"/>
                      </a:moveTo>
                      <a:lnTo>
                        <a:pt x="296" y="380"/>
                      </a:lnTo>
                      <a:lnTo>
                        <a:pt x="299" y="370"/>
                      </a:lnTo>
                      <a:lnTo>
                        <a:pt x="304" y="360"/>
                      </a:lnTo>
                      <a:lnTo>
                        <a:pt x="310" y="351"/>
                      </a:lnTo>
                      <a:lnTo>
                        <a:pt x="315" y="344"/>
                      </a:lnTo>
                      <a:lnTo>
                        <a:pt x="321" y="333"/>
                      </a:lnTo>
                      <a:lnTo>
                        <a:pt x="327" y="323"/>
                      </a:lnTo>
                      <a:lnTo>
                        <a:pt x="333" y="311"/>
                      </a:lnTo>
                      <a:lnTo>
                        <a:pt x="336" y="299"/>
                      </a:lnTo>
                      <a:lnTo>
                        <a:pt x="339" y="286"/>
                      </a:lnTo>
                      <a:lnTo>
                        <a:pt x="344" y="273"/>
                      </a:lnTo>
                      <a:lnTo>
                        <a:pt x="349" y="258"/>
                      </a:lnTo>
                      <a:lnTo>
                        <a:pt x="355" y="241"/>
                      </a:lnTo>
                      <a:lnTo>
                        <a:pt x="361" y="224"/>
                      </a:lnTo>
                      <a:lnTo>
                        <a:pt x="367" y="206"/>
                      </a:lnTo>
                      <a:lnTo>
                        <a:pt x="373" y="188"/>
                      </a:lnTo>
                      <a:lnTo>
                        <a:pt x="378" y="168"/>
                      </a:lnTo>
                      <a:lnTo>
                        <a:pt x="384" y="149"/>
                      </a:lnTo>
                      <a:lnTo>
                        <a:pt x="388" y="128"/>
                      </a:lnTo>
                      <a:lnTo>
                        <a:pt x="391" y="108"/>
                      </a:lnTo>
                      <a:lnTo>
                        <a:pt x="394" y="87"/>
                      </a:lnTo>
                      <a:lnTo>
                        <a:pt x="395" y="67"/>
                      </a:lnTo>
                      <a:lnTo>
                        <a:pt x="395" y="46"/>
                      </a:lnTo>
                      <a:lnTo>
                        <a:pt x="392" y="25"/>
                      </a:lnTo>
                      <a:lnTo>
                        <a:pt x="380" y="15"/>
                      </a:lnTo>
                      <a:lnTo>
                        <a:pt x="369" y="8"/>
                      </a:lnTo>
                      <a:lnTo>
                        <a:pt x="360" y="3"/>
                      </a:lnTo>
                      <a:lnTo>
                        <a:pt x="351" y="0"/>
                      </a:lnTo>
                      <a:lnTo>
                        <a:pt x="342" y="0"/>
                      </a:lnTo>
                      <a:lnTo>
                        <a:pt x="333" y="2"/>
                      </a:lnTo>
                      <a:lnTo>
                        <a:pt x="323" y="4"/>
                      </a:lnTo>
                      <a:lnTo>
                        <a:pt x="313" y="8"/>
                      </a:lnTo>
                      <a:lnTo>
                        <a:pt x="302" y="21"/>
                      </a:lnTo>
                      <a:lnTo>
                        <a:pt x="290" y="42"/>
                      </a:lnTo>
                      <a:lnTo>
                        <a:pt x="276" y="68"/>
                      </a:lnTo>
                      <a:lnTo>
                        <a:pt x="262" y="98"/>
                      </a:lnTo>
                      <a:lnTo>
                        <a:pt x="246" y="128"/>
                      </a:lnTo>
                      <a:lnTo>
                        <a:pt x="230" y="155"/>
                      </a:lnTo>
                      <a:lnTo>
                        <a:pt x="215" y="178"/>
                      </a:lnTo>
                      <a:lnTo>
                        <a:pt x="199" y="194"/>
                      </a:lnTo>
                      <a:lnTo>
                        <a:pt x="195" y="202"/>
                      </a:lnTo>
                      <a:lnTo>
                        <a:pt x="190" y="211"/>
                      </a:lnTo>
                      <a:lnTo>
                        <a:pt x="186" y="221"/>
                      </a:lnTo>
                      <a:lnTo>
                        <a:pt x="181" y="234"/>
                      </a:lnTo>
                      <a:lnTo>
                        <a:pt x="173" y="249"/>
                      </a:lnTo>
                      <a:lnTo>
                        <a:pt x="166" y="267"/>
                      </a:lnTo>
                      <a:lnTo>
                        <a:pt x="156" y="286"/>
                      </a:lnTo>
                      <a:lnTo>
                        <a:pt x="146" y="310"/>
                      </a:lnTo>
                      <a:lnTo>
                        <a:pt x="144" y="318"/>
                      </a:lnTo>
                      <a:lnTo>
                        <a:pt x="140" y="333"/>
                      </a:lnTo>
                      <a:lnTo>
                        <a:pt x="132" y="357"/>
                      </a:lnTo>
                      <a:lnTo>
                        <a:pt x="121" y="385"/>
                      </a:lnTo>
                      <a:lnTo>
                        <a:pt x="109" y="418"/>
                      </a:lnTo>
                      <a:lnTo>
                        <a:pt x="96" y="453"/>
                      </a:lnTo>
                      <a:lnTo>
                        <a:pt x="81" y="492"/>
                      </a:lnTo>
                      <a:lnTo>
                        <a:pt x="67" y="532"/>
                      </a:lnTo>
                      <a:lnTo>
                        <a:pt x="52" y="571"/>
                      </a:lnTo>
                      <a:lnTo>
                        <a:pt x="38" y="610"/>
                      </a:lnTo>
                      <a:lnTo>
                        <a:pt x="26" y="648"/>
                      </a:lnTo>
                      <a:lnTo>
                        <a:pt x="15" y="682"/>
                      </a:lnTo>
                      <a:lnTo>
                        <a:pt x="8" y="712"/>
                      </a:lnTo>
                      <a:lnTo>
                        <a:pt x="2" y="736"/>
                      </a:lnTo>
                      <a:lnTo>
                        <a:pt x="0" y="755"/>
                      </a:lnTo>
                      <a:lnTo>
                        <a:pt x="3" y="766"/>
                      </a:lnTo>
                      <a:lnTo>
                        <a:pt x="4" y="771"/>
                      </a:lnTo>
                      <a:lnTo>
                        <a:pt x="5" y="777"/>
                      </a:lnTo>
                      <a:lnTo>
                        <a:pt x="6" y="782"/>
                      </a:lnTo>
                      <a:lnTo>
                        <a:pt x="9" y="786"/>
                      </a:lnTo>
                      <a:lnTo>
                        <a:pt x="15" y="787"/>
                      </a:lnTo>
                      <a:lnTo>
                        <a:pt x="23" y="786"/>
                      </a:lnTo>
                      <a:lnTo>
                        <a:pt x="37" y="781"/>
                      </a:lnTo>
                      <a:lnTo>
                        <a:pt x="56" y="769"/>
                      </a:lnTo>
                      <a:lnTo>
                        <a:pt x="71" y="748"/>
                      </a:lnTo>
                      <a:lnTo>
                        <a:pt x="86" y="726"/>
                      </a:lnTo>
                      <a:lnTo>
                        <a:pt x="102" y="704"/>
                      </a:lnTo>
                      <a:lnTo>
                        <a:pt x="118" y="682"/>
                      </a:lnTo>
                      <a:lnTo>
                        <a:pt x="135" y="660"/>
                      </a:lnTo>
                      <a:lnTo>
                        <a:pt x="150" y="638"/>
                      </a:lnTo>
                      <a:lnTo>
                        <a:pt x="166" y="614"/>
                      </a:lnTo>
                      <a:lnTo>
                        <a:pt x="182" y="592"/>
                      </a:lnTo>
                      <a:lnTo>
                        <a:pt x="198" y="569"/>
                      </a:lnTo>
                      <a:lnTo>
                        <a:pt x="213" y="544"/>
                      </a:lnTo>
                      <a:lnTo>
                        <a:pt x="228" y="519"/>
                      </a:lnTo>
                      <a:lnTo>
                        <a:pt x="242" y="494"/>
                      </a:lnTo>
                      <a:lnTo>
                        <a:pt x="257" y="470"/>
                      </a:lnTo>
                      <a:lnTo>
                        <a:pt x="269" y="444"/>
                      </a:lnTo>
                      <a:lnTo>
                        <a:pt x="282" y="418"/>
                      </a:lnTo>
                      <a:lnTo>
                        <a:pt x="293" y="392"/>
                      </a:lnTo>
                      <a:close/>
                    </a:path>
                  </a:pathLst>
                </a:custGeom>
                <a:solidFill>
                  <a:srgbClr val="FF9966"/>
                </a:solidFill>
                <a:ln w="3175" cmpd="sng">
                  <a:solidFill>
                    <a:schemeClr val="tx1"/>
                  </a:solidFill>
                  <a:round/>
                </a:ln>
              </p:spPr>
              <p:txBody>
                <a:bodyPr/>
                <a:lstStyle/>
                <a:p>
                  <a:endParaRPr lang="en-IN"/>
                </a:p>
              </p:txBody>
            </p:sp>
            <p:sp>
              <p:nvSpPr>
                <p:cNvPr id="60618" name="Freeform 202"/>
                <p:cNvSpPr>
                  <a:spLocks noChangeAspect="1"/>
                </p:cNvSpPr>
                <p:nvPr/>
              </p:nvSpPr>
              <p:spPr bwMode="auto">
                <a:xfrm rot="-804560">
                  <a:off x="4248" y="2961"/>
                  <a:ext cx="75" cy="66"/>
                </a:xfrm>
                <a:custGeom>
                  <a:avLst/>
                  <a:gdLst>
                    <a:gd name="T0" fmla="*/ 0 w 139"/>
                    <a:gd name="T1" fmla="*/ 0 h 123"/>
                    <a:gd name="T2" fmla="*/ 0 w 139"/>
                    <a:gd name="T3" fmla="*/ 0 h 123"/>
                    <a:gd name="T4" fmla="*/ 6 w 139"/>
                    <a:gd name="T5" fmla="*/ 5 h 123"/>
                    <a:gd name="T6" fmla="*/ 12 w 139"/>
                    <a:gd name="T7" fmla="*/ 10 h 123"/>
                    <a:gd name="T8" fmla="*/ 17 w 139"/>
                    <a:gd name="T9" fmla="*/ 18 h 123"/>
                    <a:gd name="T10" fmla="*/ 22 w 139"/>
                    <a:gd name="T11" fmla="*/ 26 h 123"/>
                    <a:gd name="T12" fmla="*/ 27 w 139"/>
                    <a:gd name="T13" fmla="*/ 35 h 123"/>
                    <a:gd name="T14" fmla="*/ 31 w 139"/>
                    <a:gd name="T15" fmla="*/ 44 h 123"/>
                    <a:gd name="T16" fmla="*/ 36 w 139"/>
                    <a:gd name="T17" fmla="*/ 53 h 123"/>
                    <a:gd name="T18" fmla="*/ 40 w 139"/>
                    <a:gd name="T19" fmla="*/ 63 h 123"/>
                    <a:gd name="T20" fmla="*/ 40 w 139"/>
                    <a:gd name="T21" fmla="*/ 63 h 123"/>
                    <a:gd name="T22" fmla="*/ 42 w 139"/>
                    <a:gd name="T23" fmla="*/ 70 h 123"/>
                    <a:gd name="T24" fmla="*/ 45 w 139"/>
                    <a:gd name="T25" fmla="*/ 76 h 123"/>
                    <a:gd name="T26" fmla="*/ 47 w 139"/>
                    <a:gd name="T27" fmla="*/ 83 h 123"/>
                    <a:gd name="T28" fmla="*/ 51 w 139"/>
                    <a:gd name="T29" fmla="*/ 88 h 123"/>
                    <a:gd name="T30" fmla="*/ 54 w 139"/>
                    <a:gd name="T31" fmla="*/ 95 h 123"/>
                    <a:gd name="T32" fmla="*/ 58 w 139"/>
                    <a:gd name="T33" fmla="*/ 100 h 123"/>
                    <a:gd name="T34" fmla="*/ 63 w 139"/>
                    <a:gd name="T35" fmla="*/ 106 h 123"/>
                    <a:gd name="T36" fmla="*/ 68 w 139"/>
                    <a:gd name="T37" fmla="*/ 112 h 123"/>
                    <a:gd name="T38" fmla="*/ 68 w 139"/>
                    <a:gd name="T39" fmla="*/ 112 h 123"/>
                    <a:gd name="T40" fmla="*/ 73 w 139"/>
                    <a:gd name="T41" fmla="*/ 118 h 123"/>
                    <a:gd name="T42" fmla="*/ 80 w 139"/>
                    <a:gd name="T43" fmla="*/ 122 h 123"/>
                    <a:gd name="T44" fmla="*/ 87 w 139"/>
                    <a:gd name="T45" fmla="*/ 123 h 123"/>
                    <a:gd name="T46" fmla="*/ 97 w 139"/>
                    <a:gd name="T47" fmla="*/ 123 h 123"/>
                    <a:gd name="T48" fmla="*/ 106 w 139"/>
                    <a:gd name="T49" fmla="*/ 122 h 123"/>
                    <a:gd name="T50" fmla="*/ 117 w 139"/>
                    <a:gd name="T51" fmla="*/ 119 h 123"/>
                    <a:gd name="T52" fmla="*/ 128 w 139"/>
                    <a:gd name="T53" fmla="*/ 115 h 123"/>
                    <a:gd name="T54" fmla="*/ 139 w 139"/>
                    <a:gd name="T55" fmla="*/ 10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9" h="123">
                      <a:moveTo>
                        <a:pt x="0" y="0"/>
                      </a:moveTo>
                      <a:lnTo>
                        <a:pt x="0" y="0"/>
                      </a:lnTo>
                      <a:lnTo>
                        <a:pt x="6" y="5"/>
                      </a:lnTo>
                      <a:lnTo>
                        <a:pt x="12" y="10"/>
                      </a:lnTo>
                      <a:lnTo>
                        <a:pt x="17" y="18"/>
                      </a:lnTo>
                      <a:lnTo>
                        <a:pt x="22" y="26"/>
                      </a:lnTo>
                      <a:lnTo>
                        <a:pt x="27" y="35"/>
                      </a:lnTo>
                      <a:lnTo>
                        <a:pt x="31" y="44"/>
                      </a:lnTo>
                      <a:lnTo>
                        <a:pt x="36" y="53"/>
                      </a:lnTo>
                      <a:lnTo>
                        <a:pt x="40" y="63"/>
                      </a:lnTo>
                      <a:lnTo>
                        <a:pt x="40" y="63"/>
                      </a:lnTo>
                      <a:lnTo>
                        <a:pt x="42" y="70"/>
                      </a:lnTo>
                      <a:lnTo>
                        <a:pt x="45" y="76"/>
                      </a:lnTo>
                      <a:lnTo>
                        <a:pt x="47" y="83"/>
                      </a:lnTo>
                      <a:lnTo>
                        <a:pt x="51" y="88"/>
                      </a:lnTo>
                      <a:lnTo>
                        <a:pt x="54" y="95"/>
                      </a:lnTo>
                      <a:lnTo>
                        <a:pt x="58" y="100"/>
                      </a:lnTo>
                      <a:lnTo>
                        <a:pt x="63" y="106"/>
                      </a:lnTo>
                      <a:lnTo>
                        <a:pt x="68" y="112"/>
                      </a:lnTo>
                      <a:lnTo>
                        <a:pt x="68" y="112"/>
                      </a:lnTo>
                      <a:lnTo>
                        <a:pt x="73" y="118"/>
                      </a:lnTo>
                      <a:lnTo>
                        <a:pt x="80" y="122"/>
                      </a:lnTo>
                      <a:lnTo>
                        <a:pt x="87" y="123"/>
                      </a:lnTo>
                      <a:lnTo>
                        <a:pt x="97" y="123"/>
                      </a:lnTo>
                      <a:lnTo>
                        <a:pt x="106" y="122"/>
                      </a:lnTo>
                      <a:lnTo>
                        <a:pt x="117" y="119"/>
                      </a:lnTo>
                      <a:lnTo>
                        <a:pt x="128" y="115"/>
                      </a:lnTo>
                      <a:lnTo>
                        <a:pt x="139" y="109"/>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60619" name="Group 203"/>
              <p:cNvGrpSpPr>
                <a:grpSpLocks noChangeAspect="1"/>
              </p:cNvGrpSpPr>
              <p:nvPr/>
            </p:nvGrpSpPr>
            <p:grpSpPr bwMode="auto">
              <a:xfrm rot="535599">
                <a:off x="4079" y="3014"/>
                <a:ext cx="169" cy="403"/>
                <a:chOff x="4000" y="2813"/>
                <a:chExt cx="186" cy="444"/>
              </a:xfrm>
            </p:grpSpPr>
            <p:sp>
              <p:nvSpPr>
                <p:cNvPr id="60620" name="Freeform 204"/>
                <p:cNvSpPr>
                  <a:spLocks noChangeAspect="1"/>
                </p:cNvSpPr>
                <p:nvPr/>
              </p:nvSpPr>
              <p:spPr bwMode="auto">
                <a:xfrm rot="-498597">
                  <a:off x="4000" y="2813"/>
                  <a:ext cx="186" cy="444"/>
                </a:xfrm>
                <a:custGeom>
                  <a:avLst/>
                  <a:gdLst>
                    <a:gd name="T0" fmla="*/ 76 w 347"/>
                    <a:gd name="T1" fmla="*/ 292 h 846"/>
                    <a:gd name="T2" fmla="*/ 52 w 347"/>
                    <a:gd name="T3" fmla="*/ 419 h 846"/>
                    <a:gd name="T4" fmla="*/ 32 w 347"/>
                    <a:gd name="T5" fmla="*/ 528 h 846"/>
                    <a:gd name="T6" fmla="*/ 18 w 347"/>
                    <a:gd name="T7" fmla="*/ 621 h 846"/>
                    <a:gd name="T8" fmla="*/ 7 w 347"/>
                    <a:gd name="T9" fmla="*/ 699 h 846"/>
                    <a:gd name="T10" fmla="*/ 1 w 347"/>
                    <a:gd name="T11" fmla="*/ 761 h 846"/>
                    <a:gd name="T12" fmla="*/ 0 w 347"/>
                    <a:gd name="T13" fmla="*/ 805 h 846"/>
                    <a:gd name="T14" fmla="*/ 3 w 347"/>
                    <a:gd name="T15" fmla="*/ 833 h 846"/>
                    <a:gd name="T16" fmla="*/ 11 w 347"/>
                    <a:gd name="T17" fmla="*/ 846 h 846"/>
                    <a:gd name="T18" fmla="*/ 23 w 347"/>
                    <a:gd name="T19" fmla="*/ 843 h 846"/>
                    <a:gd name="T20" fmla="*/ 41 w 347"/>
                    <a:gd name="T21" fmla="*/ 822 h 846"/>
                    <a:gd name="T22" fmla="*/ 63 w 347"/>
                    <a:gd name="T23" fmla="*/ 785 h 846"/>
                    <a:gd name="T24" fmla="*/ 89 w 347"/>
                    <a:gd name="T25" fmla="*/ 732 h 846"/>
                    <a:gd name="T26" fmla="*/ 121 w 347"/>
                    <a:gd name="T27" fmla="*/ 663 h 846"/>
                    <a:gd name="T28" fmla="*/ 157 w 347"/>
                    <a:gd name="T29" fmla="*/ 577 h 846"/>
                    <a:gd name="T30" fmla="*/ 198 w 347"/>
                    <a:gd name="T31" fmla="*/ 476 h 846"/>
                    <a:gd name="T32" fmla="*/ 244 w 347"/>
                    <a:gd name="T33" fmla="*/ 357 h 846"/>
                    <a:gd name="T34" fmla="*/ 253 w 347"/>
                    <a:gd name="T35" fmla="*/ 342 h 846"/>
                    <a:gd name="T36" fmla="*/ 267 w 347"/>
                    <a:gd name="T37" fmla="*/ 322 h 846"/>
                    <a:gd name="T38" fmla="*/ 286 w 347"/>
                    <a:gd name="T39" fmla="*/ 299 h 846"/>
                    <a:gd name="T40" fmla="*/ 306 w 347"/>
                    <a:gd name="T41" fmla="*/ 273 h 846"/>
                    <a:gd name="T42" fmla="*/ 325 w 347"/>
                    <a:gd name="T43" fmla="*/ 246 h 846"/>
                    <a:gd name="T44" fmla="*/ 338 w 347"/>
                    <a:gd name="T45" fmla="*/ 218 h 846"/>
                    <a:gd name="T46" fmla="*/ 347 w 347"/>
                    <a:gd name="T47" fmla="*/ 191 h 846"/>
                    <a:gd name="T48" fmla="*/ 345 w 347"/>
                    <a:gd name="T49" fmla="*/ 166 h 846"/>
                    <a:gd name="T50" fmla="*/ 334 w 347"/>
                    <a:gd name="T51" fmla="*/ 132 h 846"/>
                    <a:gd name="T52" fmla="*/ 323 w 347"/>
                    <a:gd name="T53" fmla="*/ 101 h 846"/>
                    <a:gd name="T54" fmla="*/ 312 w 347"/>
                    <a:gd name="T55" fmla="*/ 74 h 846"/>
                    <a:gd name="T56" fmla="*/ 302 w 347"/>
                    <a:gd name="T57" fmla="*/ 51 h 846"/>
                    <a:gd name="T58" fmla="*/ 291 w 347"/>
                    <a:gd name="T59" fmla="*/ 31 h 846"/>
                    <a:gd name="T60" fmla="*/ 280 w 347"/>
                    <a:gd name="T61" fmla="*/ 17 h 846"/>
                    <a:gd name="T62" fmla="*/ 268 w 347"/>
                    <a:gd name="T63" fmla="*/ 6 h 846"/>
                    <a:gd name="T64" fmla="*/ 255 w 347"/>
                    <a:gd name="T65" fmla="*/ 1 h 846"/>
                    <a:gd name="T66" fmla="*/ 238 w 347"/>
                    <a:gd name="T67" fmla="*/ 0 h 846"/>
                    <a:gd name="T68" fmla="*/ 220 w 347"/>
                    <a:gd name="T69" fmla="*/ 2 h 846"/>
                    <a:gd name="T70" fmla="*/ 201 w 347"/>
                    <a:gd name="T71" fmla="*/ 9 h 846"/>
                    <a:gd name="T72" fmla="*/ 180 w 347"/>
                    <a:gd name="T73" fmla="*/ 19 h 846"/>
                    <a:gd name="T74" fmla="*/ 158 w 347"/>
                    <a:gd name="T75" fmla="*/ 32 h 846"/>
                    <a:gd name="T76" fmla="*/ 136 w 347"/>
                    <a:gd name="T77" fmla="*/ 48 h 846"/>
                    <a:gd name="T78" fmla="*/ 116 w 347"/>
                    <a:gd name="T79" fmla="*/ 64 h 846"/>
                    <a:gd name="T80" fmla="*/ 94 w 347"/>
                    <a:gd name="T81" fmla="*/ 82 h 846"/>
                    <a:gd name="T82" fmla="*/ 87 w 347"/>
                    <a:gd name="T83" fmla="*/ 95 h 846"/>
                    <a:gd name="T84" fmla="*/ 82 w 347"/>
                    <a:gd name="T85" fmla="*/ 108 h 846"/>
                    <a:gd name="T86" fmla="*/ 78 w 347"/>
                    <a:gd name="T87" fmla="*/ 122 h 846"/>
                    <a:gd name="T88" fmla="*/ 76 w 347"/>
                    <a:gd name="T89" fmla="*/ 136 h 846"/>
                    <a:gd name="T90" fmla="*/ 74 w 347"/>
                    <a:gd name="T91" fmla="*/ 152 h 846"/>
                    <a:gd name="T92" fmla="*/ 74 w 347"/>
                    <a:gd name="T93" fmla="*/ 166 h 846"/>
                    <a:gd name="T94" fmla="*/ 74 w 347"/>
                    <a:gd name="T95" fmla="*/ 182 h 846"/>
                    <a:gd name="T96" fmla="*/ 75 w 347"/>
                    <a:gd name="T97" fmla="*/ 196 h 846"/>
                    <a:gd name="T98" fmla="*/ 76 w 347"/>
                    <a:gd name="T99" fmla="*/ 212 h 846"/>
                    <a:gd name="T100" fmla="*/ 77 w 347"/>
                    <a:gd name="T101" fmla="*/ 226 h 846"/>
                    <a:gd name="T102" fmla="*/ 78 w 347"/>
                    <a:gd name="T103" fmla="*/ 239 h 846"/>
                    <a:gd name="T104" fmla="*/ 78 w 347"/>
                    <a:gd name="T105" fmla="*/ 252 h 846"/>
                    <a:gd name="T106" fmla="*/ 80 w 347"/>
                    <a:gd name="T107" fmla="*/ 264 h 846"/>
                    <a:gd name="T108" fmla="*/ 80 w 347"/>
                    <a:gd name="T109" fmla="*/ 274 h 846"/>
                    <a:gd name="T110" fmla="*/ 78 w 347"/>
                    <a:gd name="T111" fmla="*/ 285 h 846"/>
                    <a:gd name="T112" fmla="*/ 76 w 347"/>
                    <a:gd name="T113" fmla="*/ 292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7" h="846">
                      <a:moveTo>
                        <a:pt x="76" y="292"/>
                      </a:moveTo>
                      <a:lnTo>
                        <a:pt x="52" y="419"/>
                      </a:lnTo>
                      <a:lnTo>
                        <a:pt x="32" y="528"/>
                      </a:lnTo>
                      <a:lnTo>
                        <a:pt x="18" y="621"/>
                      </a:lnTo>
                      <a:lnTo>
                        <a:pt x="7" y="699"/>
                      </a:lnTo>
                      <a:lnTo>
                        <a:pt x="1" y="761"/>
                      </a:lnTo>
                      <a:lnTo>
                        <a:pt x="0" y="805"/>
                      </a:lnTo>
                      <a:lnTo>
                        <a:pt x="3" y="833"/>
                      </a:lnTo>
                      <a:lnTo>
                        <a:pt x="11" y="846"/>
                      </a:lnTo>
                      <a:lnTo>
                        <a:pt x="23" y="843"/>
                      </a:lnTo>
                      <a:lnTo>
                        <a:pt x="41" y="822"/>
                      </a:lnTo>
                      <a:lnTo>
                        <a:pt x="63" y="785"/>
                      </a:lnTo>
                      <a:lnTo>
                        <a:pt x="89" y="732"/>
                      </a:lnTo>
                      <a:lnTo>
                        <a:pt x="121" y="663"/>
                      </a:lnTo>
                      <a:lnTo>
                        <a:pt x="157" y="577"/>
                      </a:lnTo>
                      <a:lnTo>
                        <a:pt x="198" y="476"/>
                      </a:lnTo>
                      <a:lnTo>
                        <a:pt x="244" y="357"/>
                      </a:lnTo>
                      <a:lnTo>
                        <a:pt x="253" y="342"/>
                      </a:lnTo>
                      <a:lnTo>
                        <a:pt x="267" y="322"/>
                      </a:lnTo>
                      <a:lnTo>
                        <a:pt x="286" y="299"/>
                      </a:lnTo>
                      <a:lnTo>
                        <a:pt x="306" y="273"/>
                      </a:lnTo>
                      <a:lnTo>
                        <a:pt x="325" y="246"/>
                      </a:lnTo>
                      <a:lnTo>
                        <a:pt x="338" y="218"/>
                      </a:lnTo>
                      <a:lnTo>
                        <a:pt x="347" y="191"/>
                      </a:lnTo>
                      <a:lnTo>
                        <a:pt x="345" y="166"/>
                      </a:lnTo>
                      <a:lnTo>
                        <a:pt x="334" y="132"/>
                      </a:lnTo>
                      <a:lnTo>
                        <a:pt x="323" y="101"/>
                      </a:lnTo>
                      <a:lnTo>
                        <a:pt x="312" y="74"/>
                      </a:lnTo>
                      <a:lnTo>
                        <a:pt x="302" y="51"/>
                      </a:lnTo>
                      <a:lnTo>
                        <a:pt x="291" y="31"/>
                      </a:lnTo>
                      <a:lnTo>
                        <a:pt x="280" y="17"/>
                      </a:lnTo>
                      <a:lnTo>
                        <a:pt x="268" y="6"/>
                      </a:lnTo>
                      <a:lnTo>
                        <a:pt x="255" y="1"/>
                      </a:lnTo>
                      <a:lnTo>
                        <a:pt x="238" y="0"/>
                      </a:lnTo>
                      <a:lnTo>
                        <a:pt x="220" y="2"/>
                      </a:lnTo>
                      <a:lnTo>
                        <a:pt x="201" y="9"/>
                      </a:lnTo>
                      <a:lnTo>
                        <a:pt x="180" y="19"/>
                      </a:lnTo>
                      <a:lnTo>
                        <a:pt x="158" y="32"/>
                      </a:lnTo>
                      <a:lnTo>
                        <a:pt x="136" y="48"/>
                      </a:lnTo>
                      <a:lnTo>
                        <a:pt x="116" y="64"/>
                      </a:lnTo>
                      <a:lnTo>
                        <a:pt x="94" y="82"/>
                      </a:lnTo>
                      <a:lnTo>
                        <a:pt x="87" y="95"/>
                      </a:lnTo>
                      <a:lnTo>
                        <a:pt x="82" y="108"/>
                      </a:lnTo>
                      <a:lnTo>
                        <a:pt x="78" y="122"/>
                      </a:lnTo>
                      <a:lnTo>
                        <a:pt x="76" y="136"/>
                      </a:lnTo>
                      <a:lnTo>
                        <a:pt x="74" y="152"/>
                      </a:lnTo>
                      <a:lnTo>
                        <a:pt x="74" y="166"/>
                      </a:lnTo>
                      <a:lnTo>
                        <a:pt x="74" y="182"/>
                      </a:lnTo>
                      <a:lnTo>
                        <a:pt x="75" y="196"/>
                      </a:lnTo>
                      <a:lnTo>
                        <a:pt x="76" y="212"/>
                      </a:lnTo>
                      <a:lnTo>
                        <a:pt x="77" y="226"/>
                      </a:lnTo>
                      <a:lnTo>
                        <a:pt x="78" y="239"/>
                      </a:lnTo>
                      <a:lnTo>
                        <a:pt x="78" y="252"/>
                      </a:lnTo>
                      <a:lnTo>
                        <a:pt x="80" y="264"/>
                      </a:lnTo>
                      <a:lnTo>
                        <a:pt x="80" y="274"/>
                      </a:lnTo>
                      <a:lnTo>
                        <a:pt x="78" y="285"/>
                      </a:lnTo>
                      <a:lnTo>
                        <a:pt x="76" y="292"/>
                      </a:lnTo>
                      <a:close/>
                    </a:path>
                  </a:pathLst>
                </a:custGeom>
                <a:solidFill>
                  <a:srgbClr val="FF9966"/>
                </a:solidFill>
                <a:ln w="6350" cmpd="sng">
                  <a:solidFill>
                    <a:schemeClr val="tx1"/>
                  </a:solidFill>
                  <a:round/>
                </a:ln>
              </p:spPr>
              <p:txBody>
                <a:bodyPr/>
                <a:lstStyle/>
                <a:p>
                  <a:endParaRPr lang="en-IN"/>
                </a:p>
              </p:txBody>
            </p:sp>
            <p:sp>
              <p:nvSpPr>
                <p:cNvPr id="60621" name="Freeform 205"/>
                <p:cNvSpPr>
                  <a:spLocks noChangeAspect="1"/>
                </p:cNvSpPr>
                <p:nvPr/>
              </p:nvSpPr>
              <p:spPr bwMode="auto">
                <a:xfrm rot="-1313113">
                  <a:off x="4044" y="2960"/>
                  <a:ext cx="94" cy="39"/>
                </a:xfrm>
                <a:custGeom>
                  <a:avLst/>
                  <a:gdLst>
                    <a:gd name="T0" fmla="*/ 0 w 175"/>
                    <a:gd name="T1" fmla="*/ 0 h 72"/>
                    <a:gd name="T2" fmla="*/ 0 w 175"/>
                    <a:gd name="T3" fmla="*/ 0 h 72"/>
                    <a:gd name="T4" fmla="*/ 17 w 175"/>
                    <a:gd name="T5" fmla="*/ 23 h 72"/>
                    <a:gd name="T6" fmla="*/ 37 w 175"/>
                    <a:gd name="T7" fmla="*/ 43 h 72"/>
                    <a:gd name="T8" fmla="*/ 56 w 175"/>
                    <a:gd name="T9" fmla="*/ 57 h 72"/>
                    <a:gd name="T10" fmla="*/ 77 w 175"/>
                    <a:gd name="T11" fmla="*/ 67 h 72"/>
                    <a:gd name="T12" fmla="*/ 100 w 175"/>
                    <a:gd name="T13" fmla="*/ 72 h 72"/>
                    <a:gd name="T14" fmla="*/ 123 w 175"/>
                    <a:gd name="T15" fmla="*/ 72 h 72"/>
                    <a:gd name="T16" fmla="*/ 148 w 175"/>
                    <a:gd name="T17" fmla="*/ 67 h 72"/>
                    <a:gd name="T18" fmla="*/ 175 w 175"/>
                    <a:gd name="T19" fmla="*/ 5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72">
                      <a:moveTo>
                        <a:pt x="0" y="0"/>
                      </a:moveTo>
                      <a:lnTo>
                        <a:pt x="0" y="0"/>
                      </a:lnTo>
                      <a:lnTo>
                        <a:pt x="17" y="23"/>
                      </a:lnTo>
                      <a:lnTo>
                        <a:pt x="37" y="43"/>
                      </a:lnTo>
                      <a:lnTo>
                        <a:pt x="56" y="57"/>
                      </a:lnTo>
                      <a:lnTo>
                        <a:pt x="77" y="67"/>
                      </a:lnTo>
                      <a:lnTo>
                        <a:pt x="100" y="72"/>
                      </a:lnTo>
                      <a:lnTo>
                        <a:pt x="123" y="72"/>
                      </a:lnTo>
                      <a:lnTo>
                        <a:pt x="148" y="67"/>
                      </a:lnTo>
                      <a:lnTo>
                        <a:pt x="175" y="58"/>
                      </a:lnTo>
                    </a:path>
                  </a:pathLst>
                </a:custGeom>
                <a:noFill/>
                <a:ln w="6350" cmpd="sng">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60622" name="Group 206"/>
              <p:cNvGrpSpPr>
                <a:grpSpLocks noChangeAspect="1"/>
              </p:cNvGrpSpPr>
              <p:nvPr/>
            </p:nvGrpSpPr>
            <p:grpSpPr bwMode="auto">
              <a:xfrm rot="535599">
                <a:off x="3959" y="2989"/>
                <a:ext cx="160" cy="414"/>
                <a:chOff x="3921" y="2828"/>
                <a:chExt cx="176" cy="455"/>
              </a:xfrm>
            </p:grpSpPr>
            <p:sp>
              <p:nvSpPr>
                <p:cNvPr id="60623" name="Freeform 207"/>
                <p:cNvSpPr>
                  <a:spLocks noChangeAspect="1"/>
                </p:cNvSpPr>
                <p:nvPr/>
              </p:nvSpPr>
              <p:spPr bwMode="auto">
                <a:xfrm rot="-717913">
                  <a:off x="3921" y="2828"/>
                  <a:ext cx="176" cy="455"/>
                </a:xfrm>
                <a:custGeom>
                  <a:avLst/>
                  <a:gdLst>
                    <a:gd name="T0" fmla="*/ 64 w 330"/>
                    <a:gd name="T1" fmla="*/ 301 h 863"/>
                    <a:gd name="T2" fmla="*/ 44 w 330"/>
                    <a:gd name="T3" fmla="*/ 429 h 863"/>
                    <a:gd name="T4" fmla="*/ 27 w 330"/>
                    <a:gd name="T5" fmla="*/ 541 h 863"/>
                    <a:gd name="T6" fmla="*/ 13 w 330"/>
                    <a:gd name="T7" fmla="*/ 636 h 863"/>
                    <a:gd name="T8" fmla="*/ 5 w 330"/>
                    <a:gd name="T9" fmla="*/ 715 h 863"/>
                    <a:gd name="T10" fmla="*/ 1 w 330"/>
                    <a:gd name="T11" fmla="*/ 776 h 863"/>
                    <a:gd name="T12" fmla="*/ 0 w 330"/>
                    <a:gd name="T13" fmla="*/ 822 h 863"/>
                    <a:gd name="T14" fmla="*/ 5 w 330"/>
                    <a:gd name="T15" fmla="*/ 850 h 863"/>
                    <a:gd name="T16" fmla="*/ 12 w 330"/>
                    <a:gd name="T17" fmla="*/ 863 h 863"/>
                    <a:gd name="T18" fmla="*/ 25 w 330"/>
                    <a:gd name="T19" fmla="*/ 858 h 863"/>
                    <a:gd name="T20" fmla="*/ 41 w 330"/>
                    <a:gd name="T21" fmla="*/ 837 h 863"/>
                    <a:gd name="T22" fmla="*/ 63 w 330"/>
                    <a:gd name="T23" fmla="*/ 799 h 863"/>
                    <a:gd name="T24" fmla="*/ 88 w 330"/>
                    <a:gd name="T25" fmla="*/ 745 h 863"/>
                    <a:gd name="T26" fmla="*/ 117 w 330"/>
                    <a:gd name="T27" fmla="*/ 675 h 863"/>
                    <a:gd name="T28" fmla="*/ 151 w 330"/>
                    <a:gd name="T29" fmla="*/ 586 h 863"/>
                    <a:gd name="T30" fmla="*/ 190 w 330"/>
                    <a:gd name="T31" fmla="*/ 482 h 863"/>
                    <a:gd name="T32" fmla="*/ 232 w 330"/>
                    <a:gd name="T33" fmla="*/ 361 h 863"/>
                    <a:gd name="T34" fmla="*/ 240 w 330"/>
                    <a:gd name="T35" fmla="*/ 346 h 863"/>
                    <a:gd name="T36" fmla="*/ 254 w 330"/>
                    <a:gd name="T37" fmla="*/ 325 h 863"/>
                    <a:gd name="T38" fmla="*/ 272 w 330"/>
                    <a:gd name="T39" fmla="*/ 300 h 863"/>
                    <a:gd name="T40" fmla="*/ 292 w 330"/>
                    <a:gd name="T41" fmla="*/ 273 h 863"/>
                    <a:gd name="T42" fmla="*/ 310 w 330"/>
                    <a:gd name="T43" fmla="*/ 245 h 863"/>
                    <a:gd name="T44" fmla="*/ 324 w 330"/>
                    <a:gd name="T45" fmla="*/ 217 h 863"/>
                    <a:gd name="T46" fmla="*/ 330 w 330"/>
                    <a:gd name="T47" fmla="*/ 189 h 863"/>
                    <a:gd name="T48" fmla="*/ 328 w 330"/>
                    <a:gd name="T49" fmla="*/ 165 h 863"/>
                    <a:gd name="T50" fmla="*/ 316 w 330"/>
                    <a:gd name="T51" fmla="*/ 131 h 863"/>
                    <a:gd name="T52" fmla="*/ 304 w 330"/>
                    <a:gd name="T53" fmla="*/ 100 h 863"/>
                    <a:gd name="T54" fmla="*/ 293 w 330"/>
                    <a:gd name="T55" fmla="*/ 72 h 863"/>
                    <a:gd name="T56" fmla="*/ 282 w 330"/>
                    <a:gd name="T57" fmla="*/ 49 h 863"/>
                    <a:gd name="T58" fmla="*/ 270 w 330"/>
                    <a:gd name="T59" fmla="*/ 31 h 863"/>
                    <a:gd name="T60" fmla="*/ 259 w 330"/>
                    <a:gd name="T61" fmla="*/ 16 h 863"/>
                    <a:gd name="T62" fmla="*/ 247 w 330"/>
                    <a:gd name="T63" fmla="*/ 6 h 863"/>
                    <a:gd name="T64" fmla="*/ 234 w 330"/>
                    <a:gd name="T65" fmla="*/ 1 h 863"/>
                    <a:gd name="T66" fmla="*/ 218 w 330"/>
                    <a:gd name="T67" fmla="*/ 0 h 863"/>
                    <a:gd name="T68" fmla="*/ 200 w 330"/>
                    <a:gd name="T69" fmla="*/ 3 h 863"/>
                    <a:gd name="T70" fmla="*/ 180 w 330"/>
                    <a:gd name="T71" fmla="*/ 11 h 863"/>
                    <a:gd name="T72" fmla="*/ 160 w 330"/>
                    <a:gd name="T73" fmla="*/ 22 h 863"/>
                    <a:gd name="T74" fmla="*/ 139 w 330"/>
                    <a:gd name="T75" fmla="*/ 36 h 863"/>
                    <a:gd name="T76" fmla="*/ 119 w 330"/>
                    <a:gd name="T77" fmla="*/ 52 h 863"/>
                    <a:gd name="T78" fmla="*/ 97 w 330"/>
                    <a:gd name="T79" fmla="*/ 70 h 863"/>
                    <a:gd name="T80" fmla="*/ 75 w 330"/>
                    <a:gd name="T81" fmla="*/ 88 h 863"/>
                    <a:gd name="T82" fmla="*/ 69 w 330"/>
                    <a:gd name="T83" fmla="*/ 101 h 863"/>
                    <a:gd name="T84" fmla="*/ 64 w 330"/>
                    <a:gd name="T85" fmla="*/ 115 h 863"/>
                    <a:gd name="T86" fmla="*/ 61 w 330"/>
                    <a:gd name="T87" fmla="*/ 130 h 863"/>
                    <a:gd name="T88" fmla="*/ 58 w 330"/>
                    <a:gd name="T89" fmla="*/ 144 h 863"/>
                    <a:gd name="T90" fmla="*/ 58 w 330"/>
                    <a:gd name="T91" fmla="*/ 160 h 863"/>
                    <a:gd name="T92" fmla="*/ 57 w 330"/>
                    <a:gd name="T93" fmla="*/ 175 h 863"/>
                    <a:gd name="T94" fmla="*/ 58 w 330"/>
                    <a:gd name="T95" fmla="*/ 189 h 863"/>
                    <a:gd name="T96" fmla="*/ 59 w 330"/>
                    <a:gd name="T97" fmla="*/ 205 h 863"/>
                    <a:gd name="T98" fmla="*/ 61 w 330"/>
                    <a:gd name="T99" fmla="*/ 219 h 863"/>
                    <a:gd name="T100" fmla="*/ 62 w 330"/>
                    <a:gd name="T101" fmla="*/ 234 h 863"/>
                    <a:gd name="T102" fmla="*/ 64 w 330"/>
                    <a:gd name="T103" fmla="*/ 248 h 863"/>
                    <a:gd name="T104" fmla="*/ 65 w 330"/>
                    <a:gd name="T105" fmla="*/ 261 h 863"/>
                    <a:gd name="T106" fmla="*/ 65 w 330"/>
                    <a:gd name="T107" fmla="*/ 273 h 863"/>
                    <a:gd name="T108" fmla="*/ 67 w 330"/>
                    <a:gd name="T109" fmla="*/ 283 h 863"/>
                    <a:gd name="T110" fmla="*/ 65 w 330"/>
                    <a:gd name="T111" fmla="*/ 293 h 863"/>
                    <a:gd name="T112" fmla="*/ 64 w 330"/>
                    <a:gd name="T113" fmla="*/ 301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0" h="863">
                      <a:moveTo>
                        <a:pt x="64" y="301"/>
                      </a:moveTo>
                      <a:lnTo>
                        <a:pt x="44" y="429"/>
                      </a:lnTo>
                      <a:lnTo>
                        <a:pt x="27" y="541"/>
                      </a:lnTo>
                      <a:lnTo>
                        <a:pt x="13" y="636"/>
                      </a:lnTo>
                      <a:lnTo>
                        <a:pt x="5" y="715"/>
                      </a:lnTo>
                      <a:lnTo>
                        <a:pt x="1" y="776"/>
                      </a:lnTo>
                      <a:lnTo>
                        <a:pt x="0" y="822"/>
                      </a:lnTo>
                      <a:lnTo>
                        <a:pt x="5" y="850"/>
                      </a:lnTo>
                      <a:lnTo>
                        <a:pt x="12" y="863"/>
                      </a:lnTo>
                      <a:lnTo>
                        <a:pt x="25" y="858"/>
                      </a:lnTo>
                      <a:lnTo>
                        <a:pt x="41" y="837"/>
                      </a:lnTo>
                      <a:lnTo>
                        <a:pt x="63" y="799"/>
                      </a:lnTo>
                      <a:lnTo>
                        <a:pt x="88" y="745"/>
                      </a:lnTo>
                      <a:lnTo>
                        <a:pt x="117" y="675"/>
                      </a:lnTo>
                      <a:lnTo>
                        <a:pt x="151" y="586"/>
                      </a:lnTo>
                      <a:lnTo>
                        <a:pt x="190" y="482"/>
                      </a:lnTo>
                      <a:lnTo>
                        <a:pt x="232" y="361"/>
                      </a:lnTo>
                      <a:lnTo>
                        <a:pt x="240" y="346"/>
                      </a:lnTo>
                      <a:lnTo>
                        <a:pt x="254" y="325"/>
                      </a:lnTo>
                      <a:lnTo>
                        <a:pt x="272" y="300"/>
                      </a:lnTo>
                      <a:lnTo>
                        <a:pt x="292" y="273"/>
                      </a:lnTo>
                      <a:lnTo>
                        <a:pt x="310" y="245"/>
                      </a:lnTo>
                      <a:lnTo>
                        <a:pt x="324" y="217"/>
                      </a:lnTo>
                      <a:lnTo>
                        <a:pt x="330" y="189"/>
                      </a:lnTo>
                      <a:lnTo>
                        <a:pt x="328" y="165"/>
                      </a:lnTo>
                      <a:lnTo>
                        <a:pt x="316" y="131"/>
                      </a:lnTo>
                      <a:lnTo>
                        <a:pt x="304" y="100"/>
                      </a:lnTo>
                      <a:lnTo>
                        <a:pt x="293" y="72"/>
                      </a:lnTo>
                      <a:lnTo>
                        <a:pt x="282" y="49"/>
                      </a:lnTo>
                      <a:lnTo>
                        <a:pt x="270" y="31"/>
                      </a:lnTo>
                      <a:lnTo>
                        <a:pt x="259" y="16"/>
                      </a:lnTo>
                      <a:lnTo>
                        <a:pt x="247" y="6"/>
                      </a:lnTo>
                      <a:lnTo>
                        <a:pt x="234" y="1"/>
                      </a:lnTo>
                      <a:lnTo>
                        <a:pt x="218" y="0"/>
                      </a:lnTo>
                      <a:lnTo>
                        <a:pt x="200" y="3"/>
                      </a:lnTo>
                      <a:lnTo>
                        <a:pt x="180" y="11"/>
                      </a:lnTo>
                      <a:lnTo>
                        <a:pt x="160" y="22"/>
                      </a:lnTo>
                      <a:lnTo>
                        <a:pt x="139" y="36"/>
                      </a:lnTo>
                      <a:lnTo>
                        <a:pt x="119" y="52"/>
                      </a:lnTo>
                      <a:lnTo>
                        <a:pt x="97" y="70"/>
                      </a:lnTo>
                      <a:lnTo>
                        <a:pt x="75" y="88"/>
                      </a:lnTo>
                      <a:lnTo>
                        <a:pt x="69" y="101"/>
                      </a:lnTo>
                      <a:lnTo>
                        <a:pt x="64" y="115"/>
                      </a:lnTo>
                      <a:lnTo>
                        <a:pt x="61" y="130"/>
                      </a:lnTo>
                      <a:lnTo>
                        <a:pt x="58" y="144"/>
                      </a:lnTo>
                      <a:lnTo>
                        <a:pt x="58" y="160"/>
                      </a:lnTo>
                      <a:lnTo>
                        <a:pt x="57" y="175"/>
                      </a:lnTo>
                      <a:lnTo>
                        <a:pt x="58" y="189"/>
                      </a:lnTo>
                      <a:lnTo>
                        <a:pt x="59" y="205"/>
                      </a:lnTo>
                      <a:lnTo>
                        <a:pt x="61" y="219"/>
                      </a:lnTo>
                      <a:lnTo>
                        <a:pt x="62" y="234"/>
                      </a:lnTo>
                      <a:lnTo>
                        <a:pt x="64" y="248"/>
                      </a:lnTo>
                      <a:lnTo>
                        <a:pt x="65" y="261"/>
                      </a:lnTo>
                      <a:lnTo>
                        <a:pt x="65" y="273"/>
                      </a:lnTo>
                      <a:lnTo>
                        <a:pt x="67" y="283"/>
                      </a:lnTo>
                      <a:lnTo>
                        <a:pt x="65" y="293"/>
                      </a:lnTo>
                      <a:lnTo>
                        <a:pt x="64" y="301"/>
                      </a:lnTo>
                      <a:close/>
                    </a:path>
                  </a:pathLst>
                </a:custGeom>
                <a:solidFill>
                  <a:srgbClr val="FF9966"/>
                </a:solidFill>
                <a:ln w="3175" cmpd="sng">
                  <a:solidFill>
                    <a:schemeClr val="tx1"/>
                  </a:solidFill>
                  <a:round/>
                </a:ln>
              </p:spPr>
              <p:txBody>
                <a:bodyPr/>
                <a:lstStyle/>
                <a:p>
                  <a:endParaRPr lang="en-IN"/>
                </a:p>
              </p:txBody>
            </p:sp>
            <p:sp>
              <p:nvSpPr>
                <p:cNvPr id="60624" name="Freeform 208"/>
                <p:cNvSpPr>
                  <a:spLocks noChangeAspect="1"/>
                </p:cNvSpPr>
                <p:nvPr/>
              </p:nvSpPr>
              <p:spPr bwMode="auto">
                <a:xfrm rot="-717913">
                  <a:off x="3943" y="2986"/>
                  <a:ext cx="92" cy="37"/>
                </a:xfrm>
                <a:custGeom>
                  <a:avLst/>
                  <a:gdLst>
                    <a:gd name="T0" fmla="*/ 0 w 171"/>
                    <a:gd name="T1" fmla="*/ 0 h 69"/>
                    <a:gd name="T2" fmla="*/ 0 w 171"/>
                    <a:gd name="T3" fmla="*/ 0 h 69"/>
                    <a:gd name="T4" fmla="*/ 17 w 171"/>
                    <a:gd name="T5" fmla="*/ 24 h 69"/>
                    <a:gd name="T6" fmla="*/ 36 w 171"/>
                    <a:gd name="T7" fmla="*/ 42 h 69"/>
                    <a:gd name="T8" fmla="*/ 55 w 171"/>
                    <a:gd name="T9" fmla="*/ 56 h 69"/>
                    <a:gd name="T10" fmla="*/ 76 w 171"/>
                    <a:gd name="T11" fmla="*/ 66 h 69"/>
                    <a:gd name="T12" fmla="*/ 98 w 171"/>
                    <a:gd name="T13" fmla="*/ 69 h 69"/>
                    <a:gd name="T14" fmla="*/ 122 w 171"/>
                    <a:gd name="T15" fmla="*/ 68 h 69"/>
                    <a:gd name="T16" fmla="*/ 146 w 171"/>
                    <a:gd name="T17" fmla="*/ 63 h 69"/>
                    <a:gd name="T18" fmla="*/ 171 w 171"/>
                    <a:gd name="T1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69">
                      <a:moveTo>
                        <a:pt x="0" y="0"/>
                      </a:moveTo>
                      <a:lnTo>
                        <a:pt x="0" y="0"/>
                      </a:lnTo>
                      <a:lnTo>
                        <a:pt x="17" y="24"/>
                      </a:lnTo>
                      <a:lnTo>
                        <a:pt x="36" y="42"/>
                      </a:lnTo>
                      <a:lnTo>
                        <a:pt x="55" y="56"/>
                      </a:lnTo>
                      <a:lnTo>
                        <a:pt x="76" y="66"/>
                      </a:lnTo>
                      <a:lnTo>
                        <a:pt x="98" y="69"/>
                      </a:lnTo>
                      <a:lnTo>
                        <a:pt x="122" y="68"/>
                      </a:lnTo>
                      <a:lnTo>
                        <a:pt x="146" y="63"/>
                      </a:lnTo>
                      <a:lnTo>
                        <a:pt x="171" y="53"/>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nvGrpSpPr>
              <p:cNvPr id="60625" name="Group 209"/>
              <p:cNvGrpSpPr>
                <a:grpSpLocks noChangeAspect="1"/>
              </p:cNvGrpSpPr>
              <p:nvPr/>
            </p:nvGrpSpPr>
            <p:grpSpPr bwMode="auto">
              <a:xfrm rot="144854">
                <a:off x="4188" y="3020"/>
                <a:ext cx="169" cy="401"/>
                <a:chOff x="4123" y="2825"/>
                <a:chExt cx="186" cy="440"/>
              </a:xfrm>
            </p:grpSpPr>
            <p:sp>
              <p:nvSpPr>
                <p:cNvPr id="60626" name="Freeform 210"/>
                <p:cNvSpPr>
                  <a:spLocks noChangeAspect="1"/>
                </p:cNvSpPr>
                <p:nvPr/>
              </p:nvSpPr>
              <p:spPr bwMode="auto">
                <a:xfrm rot="49981">
                  <a:off x="4123" y="2825"/>
                  <a:ext cx="186" cy="440"/>
                </a:xfrm>
                <a:custGeom>
                  <a:avLst/>
                  <a:gdLst>
                    <a:gd name="T0" fmla="*/ 263 w 346"/>
                    <a:gd name="T1" fmla="*/ 312 h 837"/>
                    <a:gd name="T2" fmla="*/ 278 w 346"/>
                    <a:gd name="T3" fmla="*/ 290 h 837"/>
                    <a:gd name="T4" fmla="*/ 296 w 346"/>
                    <a:gd name="T5" fmla="*/ 263 h 837"/>
                    <a:gd name="T6" fmla="*/ 316 w 346"/>
                    <a:gd name="T7" fmla="*/ 233 h 837"/>
                    <a:gd name="T8" fmla="*/ 332 w 346"/>
                    <a:gd name="T9" fmla="*/ 202 h 837"/>
                    <a:gd name="T10" fmla="*/ 342 w 346"/>
                    <a:gd name="T11" fmla="*/ 169 h 837"/>
                    <a:gd name="T12" fmla="*/ 346 w 346"/>
                    <a:gd name="T13" fmla="*/ 139 h 837"/>
                    <a:gd name="T14" fmla="*/ 340 w 346"/>
                    <a:gd name="T15" fmla="*/ 111 h 837"/>
                    <a:gd name="T16" fmla="*/ 323 w 346"/>
                    <a:gd name="T17" fmla="*/ 77 h 837"/>
                    <a:gd name="T18" fmla="*/ 310 w 346"/>
                    <a:gd name="T19" fmla="*/ 47 h 837"/>
                    <a:gd name="T20" fmla="*/ 299 w 346"/>
                    <a:gd name="T21" fmla="*/ 29 h 837"/>
                    <a:gd name="T22" fmla="*/ 288 w 346"/>
                    <a:gd name="T23" fmla="*/ 13 h 837"/>
                    <a:gd name="T24" fmla="*/ 271 w 346"/>
                    <a:gd name="T25" fmla="*/ 0 h 837"/>
                    <a:gd name="T26" fmla="*/ 238 w 346"/>
                    <a:gd name="T27" fmla="*/ 6 h 837"/>
                    <a:gd name="T28" fmla="*/ 196 w 346"/>
                    <a:gd name="T29" fmla="*/ 28 h 837"/>
                    <a:gd name="T30" fmla="*/ 149 w 346"/>
                    <a:gd name="T31" fmla="*/ 63 h 837"/>
                    <a:gd name="T32" fmla="*/ 119 w 346"/>
                    <a:gd name="T33" fmla="*/ 100 h 837"/>
                    <a:gd name="T34" fmla="*/ 113 w 346"/>
                    <a:gd name="T35" fmla="*/ 149 h 837"/>
                    <a:gd name="T36" fmla="*/ 111 w 346"/>
                    <a:gd name="T37" fmla="*/ 202 h 837"/>
                    <a:gd name="T38" fmla="*/ 109 w 346"/>
                    <a:gd name="T39" fmla="*/ 244 h 837"/>
                    <a:gd name="T40" fmla="*/ 98 w 346"/>
                    <a:gd name="T41" fmla="*/ 279 h 837"/>
                    <a:gd name="T42" fmla="*/ 84 w 346"/>
                    <a:gd name="T43" fmla="*/ 325 h 837"/>
                    <a:gd name="T44" fmla="*/ 69 w 346"/>
                    <a:gd name="T45" fmla="*/ 374 h 837"/>
                    <a:gd name="T46" fmla="*/ 56 w 346"/>
                    <a:gd name="T47" fmla="*/ 422 h 837"/>
                    <a:gd name="T48" fmla="*/ 42 w 346"/>
                    <a:gd name="T49" fmla="*/ 469 h 837"/>
                    <a:gd name="T50" fmla="*/ 32 w 346"/>
                    <a:gd name="T51" fmla="*/ 513 h 837"/>
                    <a:gd name="T52" fmla="*/ 24 w 346"/>
                    <a:gd name="T53" fmla="*/ 554 h 837"/>
                    <a:gd name="T54" fmla="*/ 19 w 346"/>
                    <a:gd name="T55" fmla="*/ 591 h 837"/>
                    <a:gd name="T56" fmla="*/ 19 w 346"/>
                    <a:gd name="T57" fmla="*/ 622 h 837"/>
                    <a:gd name="T58" fmla="*/ 17 w 346"/>
                    <a:gd name="T59" fmla="*/ 656 h 837"/>
                    <a:gd name="T60" fmla="*/ 13 w 346"/>
                    <a:gd name="T61" fmla="*/ 688 h 837"/>
                    <a:gd name="T62" fmla="*/ 9 w 346"/>
                    <a:gd name="T63" fmla="*/ 716 h 837"/>
                    <a:gd name="T64" fmla="*/ 4 w 346"/>
                    <a:gd name="T65" fmla="*/ 743 h 837"/>
                    <a:gd name="T66" fmla="*/ 0 w 346"/>
                    <a:gd name="T67" fmla="*/ 770 h 837"/>
                    <a:gd name="T68" fmla="*/ 1 w 346"/>
                    <a:gd name="T69" fmla="*/ 792 h 837"/>
                    <a:gd name="T70" fmla="*/ 3 w 346"/>
                    <a:gd name="T71" fmla="*/ 809 h 837"/>
                    <a:gd name="T72" fmla="*/ 6 w 346"/>
                    <a:gd name="T73" fmla="*/ 827 h 837"/>
                    <a:gd name="T74" fmla="*/ 15 w 346"/>
                    <a:gd name="T75" fmla="*/ 837 h 837"/>
                    <a:gd name="T76" fmla="*/ 27 w 346"/>
                    <a:gd name="T77" fmla="*/ 829 h 837"/>
                    <a:gd name="T78" fmla="*/ 45 w 346"/>
                    <a:gd name="T79" fmla="*/ 805 h 837"/>
                    <a:gd name="T80" fmla="*/ 67 w 346"/>
                    <a:gd name="T81" fmla="*/ 768 h 837"/>
                    <a:gd name="T82" fmla="*/ 93 w 346"/>
                    <a:gd name="T83" fmla="*/ 714 h 837"/>
                    <a:gd name="T84" fmla="*/ 125 w 346"/>
                    <a:gd name="T85" fmla="*/ 648 h 837"/>
                    <a:gd name="T86" fmla="*/ 161 w 346"/>
                    <a:gd name="T87" fmla="*/ 570 h 837"/>
                    <a:gd name="T88" fmla="*/ 190 w 346"/>
                    <a:gd name="T89" fmla="*/ 504 h 837"/>
                    <a:gd name="T90" fmla="*/ 212 w 346"/>
                    <a:gd name="T91" fmla="*/ 456 h 837"/>
                    <a:gd name="T92" fmla="*/ 232 w 346"/>
                    <a:gd name="T93" fmla="*/ 403 h 837"/>
                    <a:gd name="T94" fmla="*/ 249 w 346"/>
                    <a:gd name="T95" fmla="*/ 34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6" h="837">
                      <a:moveTo>
                        <a:pt x="257" y="322"/>
                      </a:moveTo>
                      <a:lnTo>
                        <a:pt x="263" y="312"/>
                      </a:lnTo>
                      <a:lnTo>
                        <a:pt x="270" y="302"/>
                      </a:lnTo>
                      <a:lnTo>
                        <a:pt x="278" y="290"/>
                      </a:lnTo>
                      <a:lnTo>
                        <a:pt x="287" y="277"/>
                      </a:lnTo>
                      <a:lnTo>
                        <a:pt x="296" y="263"/>
                      </a:lnTo>
                      <a:lnTo>
                        <a:pt x="306" y="249"/>
                      </a:lnTo>
                      <a:lnTo>
                        <a:pt x="316" y="233"/>
                      </a:lnTo>
                      <a:lnTo>
                        <a:pt x="324" y="218"/>
                      </a:lnTo>
                      <a:lnTo>
                        <a:pt x="332" y="202"/>
                      </a:lnTo>
                      <a:lnTo>
                        <a:pt x="338" y="185"/>
                      </a:lnTo>
                      <a:lnTo>
                        <a:pt x="342" y="169"/>
                      </a:lnTo>
                      <a:lnTo>
                        <a:pt x="346" y="154"/>
                      </a:lnTo>
                      <a:lnTo>
                        <a:pt x="346" y="139"/>
                      </a:lnTo>
                      <a:lnTo>
                        <a:pt x="345" y="124"/>
                      </a:lnTo>
                      <a:lnTo>
                        <a:pt x="340" y="111"/>
                      </a:lnTo>
                      <a:lnTo>
                        <a:pt x="332" y="98"/>
                      </a:lnTo>
                      <a:lnTo>
                        <a:pt x="323" y="77"/>
                      </a:lnTo>
                      <a:lnTo>
                        <a:pt x="316" y="60"/>
                      </a:lnTo>
                      <a:lnTo>
                        <a:pt x="310" y="47"/>
                      </a:lnTo>
                      <a:lnTo>
                        <a:pt x="305" y="37"/>
                      </a:lnTo>
                      <a:lnTo>
                        <a:pt x="299" y="29"/>
                      </a:lnTo>
                      <a:lnTo>
                        <a:pt x="294" y="21"/>
                      </a:lnTo>
                      <a:lnTo>
                        <a:pt x="288" y="13"/>
                      </a:lnTo>
                      <a:lnTo>
                        <a:pt x="281" y="6"/>
                      </a:lnTo>
                      <a:lnTo>
                        <a:pt x="271" y="0"/>
                      </a:lnTo>
                      <a:lnTo>
                        <a:pt x="257" y="0"/>
                      </a:lnTo>
                      <a:lnTo>
                        <a:pt x="238" y="6"/>
                      </a:lnTo>
                      <a:lnTo>
                        <a:pt x="219" y="15"/>
                      </a:lnTo>
                      <a:lnTo>
                        <a:pt x="196" y="28"/>
                      </a:lnTo>
                      <a:lnTo>
                        <a:pt x="173" y="45"/>
                      </a:lnTo>
                      <a:lnTo>
                        <a:pt x="149" y="63"/>
                      </a:lnTo>
                      <a:lnTo>
                        <a:pt x="126" y="82"/>
                      </a:lnTo>
                      <a:lnTo>
                        <a:pt x="119" y="100"/>
                      </a:lnTo>
                      <a:lnTo>
                        <a:pt x="115" y="123"/>
                      </a:lnTo>
                      <a:lnTo>
                        <a:pt x="113" y="149"/>
                      </a:lnTo>
                      <a:lnTo>
                        <a:pt x="111" y="176"/>
                      </a:lnTo>
                      <a:lnTo>
                        <a:pt x="111" y="202"/>
                      </a:lnTo>
                      <a:lnTo>
                        <a:pt x="110" y="225"/>
                      </a:lnTo>
                      <a:lnTo>
                        <a:pt x="109" y="244"/>
                      </a:lnTo>
                      <a:lnTo>
                        <a:pt x="105" y="255"/>
                      </a:lnTo>
                      <a:lnTo>
                        <a:pt x="98" y="279"/>
                      </a:lnTo>
                      <a:lnTo>
                        <a:pt x="91" y="302"/>
                      </a:lnTo>
                      <a:lnTo>
                        <a:pt x="84" y="325"/>
                      </a:lnTo>
                      <a:lnTo>
                        <a:pt x="76" y="350"/>
                      </a:lnTo>
                      <a:lnTo>
                        <a:pt x="69" y="374"/>
                      </a:lnTo>
                      <a:lnTo>
                        <a:pt x="62" y="398"/>
                      </a:lnTo>
                      <a:lnTo>
                        <a:pt x="56" y="422"/>
                      </a:lnTo>
                      <a:lnTo>
                        <a:pt x="48" y="445"/>
                      </a:lnTo>
                      <a:lnTo>
                        <a:pt x="42" y="469"/>
                      </a:lnTo>
                      <a:lnTo>
                        <a:pt x="38" y="491"/>
                      </a:lnTo>
                      <a:lnTo>
                        <a:pt x="32" y="513"/>
                      </a:lnTo>
                      <a:lnTo>
                        <a:pt x="28" y="534"/>
                      </a:lnTo>
                      <a:lnTo>
                        <a:pt x="24" y="554"/>
                      </a:lnTo>
                      <a:lnTo>
                        <a:pt x="22" y="573"/>
                      </a:lnTo>
                      <a:lnTo>
                        <a:pt x="19" y="591"/>
                      </a:lnTo>
                      <a:lnTo>
                        <a:pt x="19" y="606"/>
                      </a:lnTo>
                      <a:lnTo>
                        <a:pt x="19" y="622"/>
                      </a:lnTo>
                      <a:lnTo>
                        <a:pt x="18" y="639"/>
                      </a:lnTo>
                      <a:lnTo>
                        <a:pt x="17" y="656"/>
                      </a:lnTo>
                      <a:lnTo>
                        <a:pt x="15" y="671"/>
                      </a:lnTo>
                      <a:lnTo>
                        <a:pt x="13" y="688"/>
                      </a:lnTo>
                      <a:lnTo>
                        <a:pt x="11" y="703"/>
                      </a:lnTo>
                      <a:lnTo>
                        <a:pt x="9" y="716"/>
                      </a:lnTo>
                      <a:lnTo>
                        <a:pt x="6" y="726"/>
                      </a:lnTo>
                      <a:lnTo>
                        <a:pt x="4" y="743"/>
                      </a:lnTo>
                      <a:lnTo>
                        <a:pt x="1" y="757"/>
                      </a:lnTo>
                      <a:lnTo>
                        <a:pt x="0" y="770"/>
                      </a:lnTo>
                      <a:lnTo>
                        <a:pt x="0" y="782"/>
                      </a:lnTo>
                      <a:lnTo>
                        <a:pt x="1" y="792"/>
                      </a:lnTo>
                      <a:lnTo>
                        <a:pt x="1" y="801"/>
                      </a:lnTo>
                      <a:lnTo>
                        <a:pt x="3" y="809"/>
                      </a:lnTo>
                      <a:lnTo>
                        <a:pt x="4" y="816"/>
                      </a:lnTo>
                      <a:lnTo>
                        <a:pt x="6" y="827"/>
                      </a:lnTo>
                      <a:lnTo>
                        <a:pt x="10" y="834"/>
                      </a:lnTo>
                      <a:lnTo>
                        <a:pt x="15" y="837"/>
                      </a:lnTo>
                      <a:lnTo>
                        <a:pt x="21" y="835"/>
                      </a:lnTo>
                      <a:lnTo>
                        <a:pt x="27" y="829"/>
                      </a:lnTo>
                      <a:lnTo>
                        <a:pt x="35" y="820"/>
                      </a:lnTo>
                      <a:lnTo>
                        <a:pt x="45" y="805"/>
                      </a:lnTo>
                      <a:lnTo>
                        <a:pt x="56" y="788"/>
                      </a:lnTo>
                      <a:lnTo>
                        <a:pt x="67" y="768"/>
                      </a:lnTo>
                      <a:lnTo>
                        <a:pt x="80" y="743"/>
                      </a:lnTo>
                      <a:lnTo>
                        <a:pt x="93" y="714"/>
                      </a:lnTo>
                      <a:lnTo>
                        <a:pt x="109" y="683"/>
                      </a:lnTo>
                      <a:lnTo>
                        <a:pt x="125" y="648"/>
                      </a:lnTo>
                      <a:lnTo>
                        <a:pt x="143" y="610"/>
                      </a:lnTo>
                      <a:lnTo>
                        <a:pt x="161" y="570"/>
                      </a:lnTo>
                      <a:lnTo>
                        <a:pt x="180" y="526"/>
                      </a:lnTo>
                      <a:lnTo>
                        <a:pt x="190" y="504"/>
                      </a:lnTo>
                      <a:lnTo>
                        <a:pt x="201" y="480"/>
                      </a:lnTo>
                      <a:lnTo>
                        <a:pt x="212" y="456"/>
                      </a:lnTo>
                      <a:lnTo>
                        <a:pt x="223" y="430"/>
                      </a:lnTo>
                      <a:lnTo>
                        <a:pt x="232" y="403"/>
                      </a:lnTo>
                      <a:lnTo>
                        <a:pt x="242" y="376"/>
                      </a:lnTo>
                      <a:lnTo>
                        <a:pt x="249" y="349"/>
                      </a:lnTo>
                      <a:lnTo>
                        <a:pt x="257" y="322"/>
                      </a:lnTo>
                      <a:close/>
                    </a:path>
                  </a:pathLst>
                </a:custGeom>
                <a:solidFill>
                  <a:srgbClr val="FF9966"/>
                </a:solidFill>
                <a:ln w="3175" cmpd="sng">
                  <a:solidFill>
                    <a:schemeClr val="tx1"/>
                  </a:solidFill>
                  <a:round/>
                </a:ln>
              </p:spPr>
              <p:txBody>
                <a:bodyPr/>
                <a:lstStyle/>
                <a:p>
                  <a:endParaRPr lang="en-IN"/>
                </a:p>
              </p:txBody>
            </p:sp>
            <p:sp>
              <p:nvSpPr>
                <p:cNvPr id="60627" name="Freeform 211"/>
                <p:cNvSpPr>
                  <a:spLocks noChangeAspect="1"/>
                </p:cNvSpPr>
                <p:nvPr/>
              </p:nvSpPr>
              <p:spPr bwMode="auto">
                <a:xfrm rot="7773">
                  <a:off x="4181" y="2950"/>
                  <a:ext cx="90" cy="50"/>
                </a:xfrm>
                <a:custGeom>
                  <a:avLst/>
                  <a:gdLst>
                    <a:gd name="T0" fmla="*/ 0 w 166"/>
                    <a:gd name="T1" fmla="*/ 0 h 95"/>
                    <a:gd name="T2" fmla="*/ 0 w 166"/>
                    <a:gd name="T3" fmla="*/ 0 h 95"/>
                    <a:gd name="T4" fmla="*/ 6 w 166"/>
                    <a:gd name="T5" fmla="*/ 11 h 95"/>
                    <a:gd name="T6" fmla="*/ 10 w 166"/>
                    <a:gd name="T7" fmla="*/ 22 h 95"/>
                    <a:gd name="T8" fmla="*/ 16 w 166"/>
                    <a:gd name="T9" fmla="*/ 35 h 95"/>
                    <a:gd name="T10" fmla="*/ 25 w 166"/>
                    <a:gd name="T11" fmla="*/ 50 h 95"/>
                    <a:gd name="T12" fmla="*/ 35 w 166"/>
                    <a:gd name="T13" fmla="*/ 63 h 95"/>
                    <a:gd name="T14" fmla="*/ 48 w 166"/>
                    <a:gd name="T15" fmla="*/ 74 h 95"/>
                    <a:gd name="T16" fmla="*/ 65 w 166"/>
                    <a:gd name="T17" fmla="*/ 85 h 95"/>
                    <a:gd name="T18" fmla="*/ 88 w 166"/>
                    <a:gd name="T19" fmla="*/ 92 h 95"/>
                    <a:gd name="T20" fmla="*/ 88 w 166"/>
                    <a:gd name="T21" fmla="*/ 92 h 95"/>
                    <a:gd name="T22" fmla="*/ 96 w 166"/>
                    <a:gd name="T23" fmla="*/ 94 h 95"/>
                    <a:gd name="T24" fmla="*/ 106 w 166"/>
                    <a:gd name="T25" fmla="*/ 95 h 95"/>
                    <a:gd name="T26" fmla="*/ 116 w 166"/>
                    <a:gd name="T27" fmla="*/ 95 h 95"/>
                    <a:gd name="T28" fmla="*/ 125 w 166"/>
                    <a:gd name="T29" fmla="*/ 94 h 95"/>
                    <a:gd name="T30" fmla="*/ 136 w 166"/>
                    <a:gd name="T31" fmla="*/ 91 h 95"/>
                    <a:gd name="T32" fmla="*/ 147 w 166"/>
                    <a:gd name="T33" fmla="*/ 87 h 95"/>
                    <a:gd name="T34" fmla="*/ 157 w 166"/>
                    <a:gd name="T35" fmla="*/ 83 h 95"/>
                    <a:gd name="T36" fmla="*/ 166 w 166"/>
                    <a:gd name="T37"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95">
                      <a:moveTo>
                        <a:pt x="0" y="0"/>
                      </a:moveTo>
                      <a:lnTo>
                        <a:pt x="0" y="0"/>
                      </a:lnTo>
                      <a:lnTo>
                        <a:pt x="6" y="11"/>
                      </a:lnTo>
                      <a:lnTo>
                        <a:pt x="10" y="22"/>
                      </a:lnTo>
                      <a:lnTo>
                        <a:pt x="16" y="35"/>
                      </a:lnTo>
                      <a:lnTo>
                        <a:pt x="25" y="50"/>
                      </a:lnTo>
                      <a:lnTo>
                        <a:pt x="35" y="63"/>
                      </a:lnTo>
                      <a:lnTo>
                        <a:pt x="48" y="74"/>
                      </a:lnTo>
                      <a:lnTo>
                        <a:pt x="65" y="85"/>
                      </a:lnTo>
                      <a:lnTo>
                        <a:pt x="88" y="92"/>
                      </a:lnTo>
                      <a:lnTo>
                        <a:pt x="88" y="92"/>
                      </a:lnTo>
                      <a:lnTo>
                        <a:pt x="96" y="94"/>
                      </a:lnTo>
                      <a:lnTo>
                        <a:pt x="106" y="95"/>
                      </a:lnTo>
                      <a:lnTo>
                        <a:pt x="116" y="95"/>
                      </a:lnTo>
                      <a:lnTo>
                        <a:pt x="125" y="94"/>
                      </a:lnTo>
                      <a:lnTo>
                        <a:pt x="136" y="91"/>
                      </a:lnTo>
                      <a:lnTo>
                        <a:pt x="147" y="87"/>
                      </a:lnTo>
                      <a:lnTo>
                        <a:pt x="157" y="83"/>
                      </a:lnTo>
                      <a:lnTo>
                        <a:pt x="166" y="77"/>
                      </a:lnTo>
                    </a:path>
                  </a:pathLst>
                </a:custGeom>
                <a:noFill/>
                <a:ln w="3175" cmpd="sng">
                  <a:solidFill>
                    <a:schemeClr val="tx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IN"/>
                </a:p>
              </p:txBody>
            </p:sp>
          </p:grpSp>
        </p:grpSp>
        <p:sp>
          <p:nvSpPr>
            <p:cNvPr id="60628" name="Freeform 212"/>
            <p:cNvSpPr>
              <a:spLocks noChangeAspect="1"/>
            </p:cNvSpPr>
            <p:nvPr/>
          </p:nvSpPr>
          <p:spPr bwMode="auto">
            <a:xfrm>
              <a:off x="2729" y="2286"/>
              <a:ext cx="1684" cy="1572"/>
            </a:xfrm>
            <a:custGeom>
              <a:avLst/>
              <a:gdLst>
                <a:gd name="T0" fmla="*/ 699 w 1851"/>
                <a:gd name="T1" fmla="*/ 119 h 1728"/>
                <a:gd name="T2" fmla="*/ 601 w 1851"/>
                <a:gd name="T3" fmla="*/ 391 h 1728"/>
                <a:gd name="T4" fmla="*/ 336 w 1851"/>
                <a:gd name="T5" fmla="*/ 348 h 1728"/>
                <a:gd name="T6" fmla="*/ 236 w 1851"/>
                <a:gd name="T7" fmla="*/ 79 h 1728"/>
                <a:gd name="T8" fmla="*/ 20 w 1851"/>
                <a:gd name="T9" fmla="*/ 172 h 1728"/>
                <a:gd name="T10" fmla="*/ 122 w 1851"/>
                <a:gd name="T11" fmla="*/ 469 h 1728"/>
                <a:gd name="T12" fmla="*/ 207 w 1851"/>
                <a:gd name="T13" fmla="*/ 736 h 1728"/>
                <a:gd name="T14" fmla="*/ 239 w 1851"/>
                <a:gd name="T15" fmla="*/ 1109 h 1728"/>
                <a:gd name="T16" fmla="*/ 410 w 1851"/>
                <a:gd name="T17" fmla="*/ 1322 h 1728"/>
                <a:gd name="T18" fmla="*/ 740 w 1851"/>
                <a:gd name="T19" fmla="*/ 1386 h 1728"/>
                <a:gd name="T20" fmla="*/ 1455 w 1851"/>
                <a:gd name="T21" fmla="*/ 1696 h 1728"/>
                <a:gd name="T22" fmla="*/ 1775 w 1851"/>
                <a:gd name="T23" fmla="*/ 1632 h 1728"/>
                <a:gd name="T24" fmla="*/ 1732 w 1851"/>
                <a:gd name="T25" fmla="*/ 1301 h 1728"/>
                <a:gd name="T26" fmla="*/ 1845 w 1851"/>
                <a:gd name="T27" fmla="*/ 1048 h 1728"/>
                <a:gd name="T28" fmla="*/ 1791 w 1851"/>
                <a:gd name="T29" fmla="*/ 1027 h 1728"/>
                <a:gd name="T30" fmla="*/ 1743 w 1851"/>
                <a:gd name="T31" fmla="*/ 991 h 1728"/>
                <a:gd name="T32" fmla="*/ 1656 w 1851"/>
                <a:gd name="T33" fmla="*/ 952 h 1728"/>
                <a:gd name="T34" fmla="*/ 1503 w 1851"/>
                <a:gd name="T35" fmla="*/ 943 h 1728"/>
                <a:gd name="T36" fmla="*/ 1368 w 1851"/>
                <a:gd name="T37" fmla="*/ 928 h 1728"/>
                <a:gd name="T38" fmla="*/ 1056 w 1851"/>
                <a:gd name="T39" fmla="*/ 877 h 1728"/>
                <a:gd name="T40" fmla="*/ 819 w 1851"/>
                <a:gd name="T41" fmla="*/ 835 h 1728"/>
                <a:gd name="T42" fmla="*/ 735 w 1851"/>
                <a:gd name="T43" fmla="*/ 643 h 1728"/>
                <a:gd name="T44" fmla="*/ 784 w 1851"/>
                <a:gd name="T45" fmla="*/ 323 h 1728"/>
                <a:gd name="T46" fmla="*/ 699 w 1851"/>
                <a:gd name="T47" fmla="*/ 119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1" h="1728">
                  <a:moveTo>
                    <a:pt x="699" y="119"/>
                  </a:moveTo>
                  <a:cubicBezTo>
                    <a:pt x="665" y="127"/>
                    <a:pt x="660" y="353"/>
                    <a:pt x="601" y="391"/>
                  </a:cubicBezTo>
                  <a:cubicBezTo>
                    <a:pt x="553" y="437"/>
                    <a:pt x="438" y="453"/>
                    <a:pt x="336" y="348"/>
                  </a:cubicBezTo>
                  <a:cubicBezTo>
                    <a:pt x="235" y="241"/>
                    <a:pt x="313" y="158"/>
                    <a:pt x="236" y="79"/>
                  </a:cubicBezTo>
                  <a:cubicBezTo>
                    <a:pt x="158" y="0"/>
                    <a:pt x="25" y="54"/>
                    <a:pt x="20" y="172"/>
                  </a:cubicBezTo>
                  <a:cubicBezTo>
                    <a:pt x="0" y="247"/>
                    <a:pt x="90" y="394"/>
                    <a:pt x="122" y="469"/>
                  </a:cubicBezTo>
                  <a:cubicBezTo>
                    <a:pt x="154" y="544"/>
                    <a:pt x="187" y="629"/>
                    <a:pt x="207" y="736"/>
                  </a:cubicBezTo>
                  <a:cubicBezTo>
                    <a:pt x="227" y="843"/>
                    <a:pt x="205" y="1011"/>
                    <a:pt x="239" y="1109"/>
                  </a:cubicBezTo>
                  <a:cubicBezTo>
                    <a:pt x="280" y="1211"/>
                    <a:pt x="326" y="1300"/>
                    <a:pt x="410" y="1322"/>
                  </a:cubicBezTo>
                  <a:cubicBezTo>
                    <a:pt x="495" y="1344"/>
                    <a:pt x="617" y="1357"/>
                    <a:pt x="740" y="1386"/>
                  </a:cubicBezTo>
                  <a:cubicBezTo>
                    <a:pt x="865" y="1416"/>
                    <a:pt x="1223" y="1670"/>
                    <a:pt x="1455" y="1696"/>
                  </a:cubicBezTo>
                  <a:cubicBezTo>
                    <a:pt x="1628" y="1728"/>
                    <a:pt x="1757" y="1692"/>
                    <a:pt x="1775" y="1632"/>
                  </a:cubicBezTo>
                  <a:cubicBezTo>
                    <a:pt x="1793" y="1572"/>
                    <a:pt x="1716" y="1385"/>
                    <a:pt x="1732" y="1301"/>
                  </a:cubicBezTo>
                  <a:cubicBezTo>
                    <a:pt x="1749" y="1217"/>
                    <a:pt x="1821" y="1112"/>
                    <a:pt x="1845" y="1048"/>
                  </a:cubicBezTo>
                  <a:cubicBezTo>
                    <a:pt x="1851" y="1019"/>
                    <a:pt x="1794" y="1056"/>
                    <a:pt x="1791" y="1027"/>
                  </a:cubicBezTo>
                  <a:cubicBezTo>
                    <a:pt x="1773" y="1043"/>
                    <a:pt x="1761" y="1020"/>
                    <a:pt x="1743" y="991"/>
                  </a:cubicBezTo>
                  <a:cubicBezTo>
                    <a:pt x="1716" y="988"/>
                    <a:pt x="1661" y="1006"/>
                    <a:pt x="1656" y="952"/>
                  </a:cubicBezTo>
                  <a:cubicBezTo>
                    <a:pt x="1616" y="983"/>
                    <a:pt x="1525" y="974"/>
                    <a:pt x="1503" y="943"/>
                  </a:cubicBezTo>
                  <a:cubicBezTo>
                    <a:pt x="1463" y="957"/>
                    <a:pt x="1417" y="967"/>
                    <a:pt x="1368" y="928"/>
                  </a:cubicBezTo>
                  <a:cubicBezTo>
                    <a:pt x="1314" y="963"/>
                    <a:pt x="1093" y="915"/>
                    <a:pt x="1056" y="877"/>
                  </a:cubicBezTo>
                  <a:cubicBezTo>
                    <a:pt x="983" y="901"/>
                    <a:pt x="891" y="887"/>
                    <a:pt x="819" y="835"/>
                  </a:cubicBezTo>
                  <a:cubicBezTo>
                    <a:pt x="704" y="809"/>
                    <a:pt x="744" y="691"/>
                    <a:pt x="735" y="643"/>
                  </a:cubicBezTo>
                  <a:cubicBezTo>
                    <a:pt x="726" y="595"/>
                    <a:pt x="790" y="413"/>
                    <a:pt x="784" y="323"/>
                  </a:cubicBezTo>
                  <a:cubicBezTo>
                    <a:pt x="781" y="250"/>
                    <a:pt x="716" y="162"/>
                    <a:pt x="699" y="119"/>
                  </a:cubicBezTo>
                  <a:close/>
                </a:path>
              </a:pathLst>
            </a:custGeom>
            <a:solidFill>
              <a:srgbClr val="FF6600">
                <a:alpha val="20000"/>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60634" name="AutoShape 218"/>
          <p:cNvSpPr>
            <a:spLocks noChangeArrowheads="1"/>
          </p:cNvSpPr>
          <p:nvPr/>
        </p:nvSpPr>
        <p:spPr bwMode="auto">
          <a:xfrm>
            <a:off x="7607301" y="4652964"/>
            <a:ext cx="574675" cy="504825"/>
          </a:xfrm>
          <a:prstGeom prst="irregularSeal2">
            <a:avLst/>
          </a:prstGeom>
          <a:solidFill>
            <a:srgbClr val="FF66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0525"/>
                                        </p:tgtEl>
                                      </p:cBhvr>
                                    </p:animEffect>
                                    <p:set>
                                      <p:cBhvr>
                                        <p:cTn id="7" dur="1" fill="hold">
                                          <p:stCondLst>
                                            <p:cond delay="499"/>
                                          </p:stCondLst>
                                        </p:cTn>
                                        <p:tgtEl>
                                          <p:spTgt spid="60525"/>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60603"/>
                                        </p:tgtEl>
                                        <p:attrNameLst>
                                          <p:attrName>style.visibility</p:attrName>
                                        </p:attrNameLst>
                                      </p:cBhvr>
                                      <p:to>
                                        <p:strVal val="visible"/>
                                      </p:to>
                                    </p:set>
                                    <p:animEffect transition="in" filter="dissolve">
                                      <p:cBhvr>
                                        <p:cTn id="10" dur="500"/>
                                        <p:tgtEl>
                                          <p:spTgt spid="6060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60634"/>
                                        </p:tgtEl>
                                        <p:attrNameLst>
                                          <p:attrName>style.visibility</p:attrName>
                                        </p:attrNameLst>
                                      </p:cBhvr>
                                      <p:to>
                                        <p:strVal val="visible"/>
                                      </p:to>
                                    </p:set>
                                    <p:anim calcmode="lin" valueType="num">
                                      <p:cBhvr>
                                        <p:cTn id="14" dur="1000" fill="hold"/>
                                        <p:tgtEl>
                                          <p:spTgt spid="60634"/>
                                        </p:tgtEl>
                                        <p:attrNameLst>
                                          <p:attrName>ppt_w</p:attrName>
                                        </p:attrNameLst>
                                      </p:cBhvr>
                                      <p:tavLst>
                                        <p:tav tm="0">
                                          <p:val>
                                            <p:strVal val="#ppt_w*0.70"/>
                                          </p:val>
                                        </p:tav>
                                        <p:tav tm="100000">
                                          <p:val>
                                            <p:strVal val="#ppt_w"/>
                                          </p:val>
                                        </p:tav>
                                      </p:tavLst>
                                    </p:anim>
                                    <p:anim calcmode="lin" valueType="num">
                                      <p:cBhvr>
                                        <p:cTn id="15" dur="1000" fill="hold"/>
                                        <p:tgtEl>
                                          <p:spTgt spid="60634"/>
                                        </p:tgtEl>
                                        <p:attrNameLst>
                                          <p:attrName>ppt_h</p:attrName>
                                        </p:attrNameLst>
                                      </p:cBhvr>
                                      <p:tavLst>
                                        <p:tav tm="0">
                                          <p:val>
                                            <p:strVal val="#ppt_h"/>
                                          </p:val>
                                        </p:tav>
                                        <p:tav tm="100000">
                                          <p:val>
                                            <p:strVal val="#ppt_h"/>
                                          </p:val>
                                        </p:tav>
                                      </p:tavLst>
                                    </p:anim>
                                    <p:animEffect transition="in" filter="fade">
                                      <p:cBhvr>
                                        <p:cTn id="16" dur="1000"/>
                                        <p:tgtEl>
                                          <p:spTgt spid="6063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60511"/>
                                        </p:tgtEl>
                                      </p:cBhvr>
                                    </p:animEffect>
                                    <p:set>
                                      <p:cBhvr>
                                        <p:cTn id="21" dur="1" fill="hold">
                                          <p:stCondLst>
                                            <p:cond delay="499"/>
                                          </p:stCondLst>
                                        </p:cTn>
                                        <p:tgtEl>
                                          <p:spTgt spid="60511"/>
                                        </p:tgtEl>
                                        <p:attrNameLst>
                                          <p:attrName>style.visibility</p:attrName>
                                        </p:attrNameLst>
                                      </p:cBhvr>
                                      <p:to>
                                        <p:strVal val="hidden"/>
                                      </p:to>
                                    </p:set>
                                  </p:childTnLst>
                                </p:cTn>
                              </p:par>
                              <p:par>
                                <p:cTn id="22" presetID="9" presetClass="entr" presetSubtype="0" fill="hold" nodeType="withEffect">
                                  <p:stCondLst>
                                    <p:cond delay="0"/>
                                  </p:stCondLst>
                                  <p:childTnLst>
                                    <p:set>
                                      <p:cBhvr>
                                        <p:cTn id="23" dur="1" fill="hold">
                                          <p:stCondLst>
                                            <p:cond delay="0"/>
                                          </p:stCondLst>
                                        </p:cTn>
                                        <p:tgtEl>
                                          <p:spTgt spid="60629"/>
                                        </p:tgtEl>
                                        <p:attrNameLst>
                                          <p:attrName>style.visibility</p:attrName>
                                        </p:attrNameLst>
                                      </p:cBhvr>
                                      <p:to>
                                        <p:strVal val="visible"/>
                                      </p:to>
                                    </p:set>
                                    <p:animEffect transition="in" filter="dissolve">
                                      <p:cBhvr>
                                        <p:cTn id="24" dur="500"/>
                                        <p:tgtEl>
                                          <p:spTgt spid="60629"/>
                                        </p:tgtEl>
                                      </p:cBhvr>
                                    </p:animEffect>
                                  </p:childTnLst>
                                </p:cTn>
                              </p:par>
                              <p:par>
                                <p:cTn id="25" presetID="9" presetClass="emph" presetSubtype="0" nodeType="withEffect">
                                  <p:stCondLst>
                                    <p:cond delay="0"/>
                                  </p:stCondLst>
                                  <p:childTnLst>
                                    <p:set>
                                      <p:cBhvr rctx="PPT">
                                        <p:cTn id="26" dur="indefinite"/>
                                        <p:tgtEl>
                                          <p:spTgt spid="60630"/>
                                        </p:tgtEl>
                                        <p:attrNameLst>
                                          <p:attrName>style.opacity</p:attrName>
                                        </p:attrNameLst>
                                      </p:cBhvr>
                                      <p:to>
                                        <p:strVal val="0.5"/>
                                      </p:to>
                                    </p:set>
                                    <p:animEffect filter="image" prLst="opacity: 0.5">
                                      <p:cBhvr rctx="IE">
                                        <p:cTn id="27" dur="indefinite"/>
                                        <p:tgtEl>
                                          <p:spTgt spid="60630"/>
                                        </p:tgtEl>
                                      </p:cBhvr>
                                    </p:animEffect>
                                  </p:childTnLst>
                                </p:cTn>
                              </p:par>
                              <p:par>
                                <p:cTn id="28" presetID="9" presetClass="entr" presetSubtype="0" fill="hold" nodeType="withEffect">
                                  <p:stCondLst>
                                    <p:cond delay="0"/>
                                  </p:stCondLst>
                                  <p:childTnLst>
                                    <p:set>
                                      <p:cBhvr>
                                        <p:cTn id="29" dur="1" fill="hold">
                                          <p:stCondLst>
                                            <p:cond delay="0"/>
                                          </p:stCondLst>
                                        </p:cTn>
                                        <p:tgtEl>
                                          <p:spTgt spid="60631"/>
                                        </p:tgtEl>
                                        <p:attrNameLst>
                                          <p:attrName>style.visibility</p:attrName>
                                        </p:attrNameLst>
                                      </p:cBhvr>
                                      <p:to>
                                        <p:strVal val="visible"/>
                                      </p:to>
                                    </p:set>
                                    <p:animEffect transition="in" filter="dissolve">
                                      <p:cBhvr>
                                        <p:cTn id="30" dur="500"/>
                                        <p:tgtEl>
                                          <p:spTgt spid="60631"/>
                                        </p:tgtEl>
                                      </p:cBhvr>
                                    </p:animEffect>
                                  </p:childTnLst>
                                </p:cTn>
                              </p:par>
                              <p:par>
                                <p:cTn id="31" presetID="9" presetClass="entr" presetSubtype="0" fill="hold" nodeType="withEffect">
                                  <p:stCondLst>
                                    <p:cond delay="0"/>
                                  </p:stCondLst>
                                  <p:childTnLst>
                                    <p:set>
                                      <p:cBhvr>
                                        <p:cTn id="32" dur="1" fill="hold">
                                          <p:stCondLst>
                                            <p:cond delay="0"/>
                                          </p:stCondLst>
                                        </p:cTn>
                                        <p:tgtEl>
                                          <p:spTgt spid="60633"/>
                                        </p:tgtEl>
                                        <p:attrNameLst>
                                          <p:attrName>style.visibility</p:attrName>
                                        </p:attrNameLst>
                                      </p:cBhvr>
                                      <p:to>
                                        <p:strVal val="visible"/>
                                      </p:to>
                                    </p:set>
                                    <p:animEffect transition="in" filter="dissolve">
                                      <p:cBhvr>
                                        <p:cTn id="33" dur="500"/>
                                        <p:tgtEl>
                                          <p:spTgt spid="60633"/>
                                        </p:tgtEl>
                                      </p:cBhvr>
                                    </p:animEffect>
                                  </p:childTnLst>
                                </p:cTn>
                              </p:par>
                              <p:par>
                                <p:cTn id="34" presetID="9" presetClass="emph" presetSubtype="0" nodeType="withEffect">
                                  <p:stCondLst>
                                    <p:cond delay="0"/>
                                  </p:stCondLst>
                                  <p:childTnLst>
                                    <p:set>
                                      <p:cBhvr rctx="PPT">
                                        <p:cTn id="35" dur="indefinite"/>
                                        <p:tgtEl>
                                          <p:spTgt spid="60632"/>
                                        </p:tgtEl>
                                        <p:attrNameLst>
                                          <p:attrName>style.opacity</p:attrName>
                                        </p:attrNameLst>
                                      </p:cBhvr>
                                      <p:to>
                                        <p:strVal val="0.5"/>
                                      </p:to>
                                    </p:set>
                                    <p:animEffect filter="image" prLst="opacity: 0.5">
                                      <p:cBhvr rctx="IE">
                                        <p:cTn id="36" dur="indefinite"/>
                                        <p:tgtEl>
                                          <p:spTgt spid="60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208212" y="76200"/>
            <a:ext cx="7772400" cy="1143000"/>
          </a:xfrm>
        </p:spPr>
        <p:txBody>
          <a:bodyPr/>
          <a:lstStyle/>
          <a:p>
            <a:pPr eaLnBrk="1" hangingPunct="1"/>
            <a:r>
              <a:rPr lang="en-US" dirty="0" err="1">
                <a:effectLst/>
              </a:rPr>
              <a:t>Dentoalveolar</a:t>
            </a:r>
            <a:r>
              <a:rPr lang="en-US" dirty="0">
                <a:effectLst/>
              </a:rPr>
              <a:t> development</a:t>
            </a:r>
            <a:endParaRPr lang="en-US" dirty="0">
              <a:effectLst/>
            </a:endParaRPr>
          </a:p>
        </p:txBody>
      </p:sp>
      <p:sp>
        <p:nvSpPr>
          <p:cNvPr id="44035" name="Rectangle 3"/>
          <p:cNvSpPr>
            <a:spLocks noGrp="1" noChangeArrowheads="1"/>
          </p:cNvSpPr>
          <p:nvPr>
            <p:ph idx="1"/>
          </p:nvPr>
        </p:nvSpPr>
        <p:spPr>
          <a:xfrm>
            <a:off x="621804" y="1916832"/>
            <a:ext cx="10873208" cy="3645768"/>
          </a:xfrm>
        </p:spPr>
        <p:txBody>
          <a:bodyPr/>
          <a:lstStyle/>
          <a:p>
            <a:pPr eaLnBrk="1" hangingPunct="1"/>
            <a:r>
              <a:rPr lang="en-US" sz="2800" b="1" dirty="0" err="1"/>
              <a:t>Issacson</a:t>
            </a:r>
            <a:r>
              <a:rPr lang="en-US" sz="2800" b="1" dirty="0"/>
              <a:t> et al (AO 1971)</a:t>
            </a:r>
            <a:r>
              <a:rPr lang="en-US" sz="2800" dirty="0"/>
              <a:t> studied </a:t>
            </a:r>
            <a:r>
              <a:rPr lang="en-US" sz="2800" dirty="0" err="1"/>
              <a:t>dentoalveolar</a:t>
            </a:r>
            <a:r>
              <a:rPr lang="en-US" sz="2800" dirty="0"/>
              <a:t> development in three groups of subjects—those with short anterior facial height, those with average anterior facial height, and those with excessive anterior facial height. </a:t>
            </a:r>
            <a:endParaRPr lang="en-US" sz="2800" dirty="0"/>
          </a:p>
          <a:p>
            <a:pPr eaLnBrk="1" hangingPunct="1"/>
            <a:endParaRPr lang="en-US" sz="2800" dirty="0"/>
          </a:p>
          <a:p>
            <a:pPr eaLnBrk="1" hangingPunct="1"/>
            <a:r>
              <a:rPr lang="en-US" sz="2800" dirty="0"/>
              <a:t>The amount of maxillary posterior alveolar development was found to decrease as the MP-SN angle decreased. </a:t>
            </a:r>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3" name="Rectangle 3"/>
          <p:cNvSpPr>
            <a:spLocks noGrp="1" noChangeArrowheads="1"/>
          </p:cNvSpPr>
          <p:nvPr>
            <p:ph idx="1"/>
          </p:nvPr>
        </p:nvSpPr>
        <p:spPr>
          <a:xfrm>
            <a:off x="693812" y="1219200"/>
            <a:ext cx="10585176" cy="4114800"/>
          </a:xfrm>
        </p:spPr>
        <p:txBody>
          <a:bodyPr/>
          <a:lstStyle/>
          <a:p>
            <a:pPr eaLnBrk="1" hangingPunct="1">
              <a:lnSpc>
                <a:spcPct val="80000"/>
              </a:lnSpc>
              <a:defRPr/>
            </a:pPr>
            <a:r>
              <a:rPr lang="en-US" sz="2800" dirty="0"/>
              <a:t>They found that mean distance from the occlusal plane to the inferior edge of the palate was </a:t>
            </a:r>
            <a:endParaRPr lang="en-US" sz="2800" dirty="0"/>
          </a:p>
          <a:p>
            <a:pPr eaLnBrk="1" hangingPunct="1">
              <a:lnSpc>
                <a:spcPct val="80000"/>
              </a:lnSpc>
              <a:defRPr/>
            </a:pPr>
            <a:r>
              <a:rPr lang="en-US" sz="2800" dirty="0"/>
              <a:t>22.5 mm - long anterior facial height.</a:t>
            </a:r>
            <a:endParaRPr lang="en-US" sz="2800" dirty="0"/>
          </a:p>
          <a:p>
            <a:pPr eaLnBrk="1" hangingPunct="1">
              <a:lnSpc>
                <a:spcPct val="80000"/>
              </a:lnSpc>
              <a:defRPr/>
            </a:pPr>
            <a:r>
              <a:rPr lang="en-US" sz="2800" dirty="0"/>
              <a:t>19.6 mm - average group.</a:t>
            </a:r>
            <a:endParaRPr lang="en-US" sz="2800" dirty="0"/>
          </a:p>
          <a:p>
            <a:pPr eaLnBrk="1" hangingPunct="1">
              <a:lnSpc>
                <a:spcPct val="80000"/>
              </a:lnSpc>
              <a:defRPr/>
            </a:pPr>
            <a:r>
              <a:rPr lang="en-US" sz="2800" dirty="0"/>
              <a:t>17.1 mm - short anterior facial height.</a:t>
            </a:r>
            <a:endParaRPr lang="en-US" sz="2800" dirty="0"/>
          </a:p>
          <a:p>
            <a:pPr eaLnBrk="1" hangingPunct="1">
              <a:lnSpc>
                <a:spcPct val="80000"/>
              </a:lnSpc>
              <a:defRPr/>
            </a:pPr>
            <a:r>
              <a:rPr lang="en-US" sz="2800" dirty="0"/>
              <a:t>This difference of 5.1 mm of dentoalveolar development between the high angle and low angle groups - significance. </a:t>
            </a:r>
            <a:endParaRPr lang="en-US" sz="2800" dirty="0"/>
          </a:p>
          <a:p>
            <a:pPr eaLnBrk="1" hangingPunct="1">
              <a:lnSpc>
                <a:spcPct val="80000"/>
              </a:lnSpc>
              <a:defRPr/>
            </a:pPr>
            <a:endParaRPr lang="en-US" sz="2800" dirty="0"/>
          </a:p>
        </p:txBody>
      </p:sp>
      <p:sp>
        <p:nvSpPr>
          <p:cNvPr id="3" name="Slide Number Placeholder 2"/>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1" name="Rectangle 3"/>
          <p:cNvSpPr>
            <a:spLocks noGrp="1" noChangeArrowheads="1"/>
          </p:cNvSpPr>
          <p:nvPr>
            <p:ph idx="1"/>
          </p:nvPr>
        </p:nvSpPr>
        <p:spPr>
          <a:xfrm>
            <a:off x="765820" y="1219200"/>
            <a:ext cx="10513168" cy="5105400"/>
          </a:xfrm>
        </p:spPr>
        <p:txBody>
          <a:bodyPr/>
          <a:lstStyle/>
          <a:p>
            <a:pPr eaLnBrk="1" hangingPunct="1">
              <a:defRPr/>
            </a:pPr>
            <a:r>
              <a:rPr lang="en-US" sz="2800" dirty="0"/>
              <a:t>Mandibular posterior alveolar development similar decreased with decreases in the MP-SN.</a:t>
            </a:r>
            <a:endParaRPr lang="en-US" sz="2800" dirty="0"/>
          </a:p>
          <a:p>
            <a:pPr eaLnBrk="1" hangingPunct="1">
              <a:defRPr/>
            </a:pPr>
            <a:endParaRPr lang="en-US" sz="2800" dirty="0"/>
          </a:p>
          <a:p>
            <a:pPr eaLnBrk="1" hangingPunct="1">
              <a:buFont typeface="Wingdings" panose="05000000000000000000" pitchFamily="2" charset="2"/>
              <a:buNone/>
              <a:defRPr/>
            </a:pPr>
            <a:r>
              <a:rPr lang="en-US" sz="2800" dirty="0"/>
              <a:t>Mandibular height showed a mean of </a:t>
            </a:r>
            <a:endParaRPr lang="en-US" sz="2800" dirty="0"/>
          </a:p>
          <a:p>
            <a:pPr eaLnBrk="1" hangingPunct="1">
              <a:defRPr/>
            </a:pPr>
            <a:r>
              <a:rPr lang="en-US" sz="2800" dirty="0"/>
              <a:t>31.2 mm for the long anterior face height group, </a:t>
            </a:r>
            <a:endParaRPr lang="en-US" sz="2800" dirty="0"/>
          </a:p>
          <a:p>
            <a:pPr eaLnBrk="1" hangingPunct="1">
              <a:defRPr/>
            </a:pPr>
            <a:r>
              <a:rPr lang="en-US" sz="2800" dirty="0"/>
              <a:t>28.2 mm for the average group, and </a:t>
            </a:r>
            <a:endParaRPr lang="en-US" sz="2800" dirty="0"/>
          </a:p>
          <a:p>
            <a:pPr eaLnBrk="1" hangingPunct="1">
              <a:defRPr/>
            </a:pPr>
            <a:r>
              <a:rPr lang="en-US" sz="2800" dirty="0"/>
              <a:t>28.3 mm for the short anterior face height group.</a:t>
            </a:r>
            <a:endParaRPr lang="en-US" sz="2800" dirty="0"/>
          </a:p>
          <a:p>
            <a:pPr eaLnBrk="1" hangingPunct="1">
              <a:defRPr/>
            </a:pPr>
            <a:endParaRPr lang="en-US" sz="2800" dirty="0"/>
          </a:p>
        </p:txBody>
      </p:sp>
      <p:sp>
        <p:nvSpPr>
          <p:cNvPr id="3" name="Slide Number Placeholder 2"/>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idx="1"/>
          </p:nvPr>
        </p:nvSpPr>
        <p:spPr>
          <a:xfrm>
            <a:off x="549796" y="692696"/>
            <a:ext cx="11305256" cy="5936704"/>
          </a:xfrm>
        </p:spPr>
        <p:txBody>
          <a:bodyPr>
            <a:normAutofit/>
          </a:bodyPr>
          <a:lstStyle/>
          <a:p>
            <a:pPr eaLnBrk="1" hangingPunct="1">
              <a:lnSpc>
                <a:spcPct val="90000"/>
              </a:lnSpc>
              <a:defRPr/>
            </a:pPr>
            <a:r>
              <a:rPr lang="en-US" dirty="0"/>
              <a:t>Differences in AFH and PFH =&gt;rotational growth or to changes in mandibular position that greatly influence the position of the chin. </a:t>
            </a:r>
            <a:endParaRPr lang="en-US" dirty="0"/>
          </a:p>
          <a:p>
            <a:pPr eaLnBrk="1" hangingPunct="1">
              <a:lnSpc>
                <a:spcPct val="90000"/>
              </a:lnSpc>
              <a:defRPr/>
            </a:pPr>
            <a:endParaRPr lang="en-US" dirty="0"/>
          </a:p>
          <a:p>
            <a:pPr eaLnBrk="1" hangingPunct="1">
              <a:lnSpc>
                <a:spcPct val="90000"/>
              </a:lnSpc>
              <a:defRPr/>
            </a:pPr>
            <a:r>
              <a:rPr lang="en-US" dirty="0"/>
              <a:t>Strong Muscles : Vertically oriented jaw muscles in brachyfacial subject expected to retrain the vertical component of growth and it contribute to the forward rotation of mandible (</a:t>
            </a:r>
            <a:r>
              <a:rPr lang="en-US" sz="2400" b="1" dirty="0">
                <a:effectLst/>
              </a:rPr>
              <a:t>Moller (1966) , </a:t>
            </a:r>
            <a:r>
              <a:rPr lang="en-US" sz="2400" b="1" dirty="0" err="1">
                <a:effectLst/>
              </a:rPr>
              <a:t>Ingervall</a:t>
            </a:r>
            <a:r>
              <a:rPr lang="en-US" sz="2400" b="1" dirty="0">
                <a:effectLst/>
              </a:rPr>
              <a:t> and </a:t>
            </a:r>
            <a:r>
              <a:rPr lang="en-US" sz="2400" b="1" dirty="0" err="1">
                <a:effectLst/>
              </a:rPr>
              <a:t>Thilander</a:t>
            </a:r>
            <a:r>
              <a:rPr lang="en-US" sz="2400" b="1" dirty="0">
                <a:effectLst/>
              </a:rPr>
              <a:t> (1974) )</a:t>
            </a:r>
            <a:r>
              <a:rPr lang="en-US" dirty="0"/>
              <a:t>.</a:t>
            </a:r>
            <a:endParaRPr lang="en-US" dirty="0"/>
          </a:p>
          <a:p>
            <a:pPr eaLnBrk="1" hangingPunct="1">
              <a:lnSpc>
                <a:spcPct val="90000"/>
              </a:lnSpc>
              <a:defRPr/>
            </a:pPr>
            <a:endParaRPr lang="en-US" dirty="0"/>
          </a:p>
          <a:p>
            <a:pPr eaLnBrk="1" hangingPunct="1">
              <a:lnSpc>
                <a:spcPct val="90000"/>
              </a:lnSpc>
              <a:defRPr/>
            </a:pPr>
            <a:r>
              <a:rPr lang="en-US" dirty="0"/>
              <a:t>Occlusal Biting Forces : Molar biting force generated in short faced individuals is 150 - 200 pounds compared to 50-80 pounds in long-faced individuals. The difference is due to the muscle strength. </a:t>
            </a:r>
            <a:endParaRPr lang="en-US" dirty="0"/>
          </a:p>
          <a:p>
            <a:pPr eaLnBrk="1" hangingPunct="1">
              <a:lnSpc>
                <a:spcPct val="90000"/>
              </a:lnSpc>
              <a:buNone/>
              <a:defRPr/>
            </a:pP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 :</a:t>
            </a:r>
            <a:endParaRPr lang="en-IN" dirty="0"/>
          </a:p>
        </p:txBody>
      </p:sp>
      <p:sp>
        <p:nvSpPr>
          <p:cNvPr id="3" name="Content Placeholder 2"/>
          <p:cNvSpPr>
            <a:spLocks noGrp="1"/>
          </p:cNvSpPr>
          <p:nvPr>
            <p:ph idx="1"/>
          </p:nvPr>
        </p:nvSpPr>
        <p:spPr/>
        <p:txBody>
          <a:bodyPr/>
          <a:lstStyle/>
          <a:p>
            <a:pPr eaLnBrk="1" hangingPunct="1">
              <a:defRPr/>
            </a:pPr>
            <a:r>
              <a:rPr lang="en-US" sz="2400" dirty="0"/>
              <a:t>Clinical and cephalometric features.</a:t>
            </a:r>
            <a:endParaRPr lang="en-US" sz="2400" dirty="0"/>
          </a:p>
          <a:p>
            <a:pPr eaLnBrk="1" hangingPunct="1">
              <a:defRPr/>
            </a:pPr>
            <a:r>
              <a:rPr lang="en-US" sz="2400" dirty="0"/>
              <a:t>Facial posture, disproportion between the upper and lower facial heights,</a:t>
            </a:r>
            <a:endParaRPr lang="en-US" sz="2400" dirty="0"/>
          </a:p>
          <a:p>
            <a:endParaRPr lang="en-IN"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Characteristics</a:t>
            </a:r>
            <a:endParaRPr lang="en-IN" dirty="0"/>
          </a:p>
        </p:txBody>
      </p:sp>
      <p:sp>
        <p:nvSpPr>
          <p:cNvPr id="3" name="Content Placeholder 2"/>
          <p:cNvSpPr>
            <a:spLocks noGrp="1"/>
          </p:cNvSpPr>
          <p:nvPr>
            <p:ph idx="1"/>
          </p:nvPr>
        </p:nvSpPr>
        <p:spPr>
          <a:xfrm>
            <a:off x="189757" y="1904999"/>
            <a:ext cx="7992888" cy="4763277"/>
          </a:xfrm>
        </p:spPr>
        <p:txBody>
          <a:bodyPr>
            <a:normAutofit lnSpcReduction="10000"/>
          </a:bodyPr>
          <a:lstStyle/>
          <a:p>
            <a:pPr marL="0" indent="0">
              <a:buNone/>
            </a:pPr>
            <a:r>
              <a:rPr lang="en-US" dirty="0"/>
              <a:t>Profile view </a:t>
            </a:r>
            <a:endParaRPr lang="en-US" dirty="0"/>
          </a:p>
          <a:p>
            <a:r>
              <a:rPr lang="en-US" dirty="0"/>
              <a:t>The nasolabial angle, which was most frequently increased, added to the impression of a “jutted-out” nose. </a:t>
            </a:r>
            <a:endParaRPr lang="en-US" dirty="0"/>
          </a:p>
          <a:p>
            <a:r>
              <a:rPr lang="en-US" dirty="0"/>
              <a:t>A projected nose, an increased nasolabial angle, and </a:t>
            </a:r>
            <a:endParaRPr lang="en-US" dirty="0"/>
          </a:p>
          <a:p>
            <a:r>
              <a:rPr lang="en-US" dirty="0"/>
              <a:t>a well-developed pogonion resulted in a “concave” lower profile, with the upper and lower lips far posterior to the Ricketts esthetic plane. </a:t>
            </a:r>
            <a:endParaRPr lang="en-US" dirty="0"/>
          </a:p>
          <a:p>
            <a:r>
              <a:rPr lang="en-US" dirty="0"/>
              <a:t>Appearance of an excessive chin because of overclosure </a:t>
            </a:r>
            <a:endParaRPr lang="en-US" dirty="0"/>
          </a:p>
          <a:p>
            <a:r>
              <a:rPr lang="en-US" dirty="0"/>
              <a:t>Improvement in the profile when the mandible is in the rest position </a:t>
            </a:r>
            <a:endParaRPr lang="en-US" dirty="0"/>
          </a:p>
          <a:p>
            <a:r>
              <a:rPr lang="en-US" dirty="0"/>
              <a:t>Deep </a:t>
            </a:r>
            <a:r>
              <a:rPr lang="en-US" dirty="0" err="1"/>
              <a:t>labiomental</a:t>
            </a:r>
            <a:r>
              <a:rPr lang="en-US" dirty="0"/>
              <a:t> fold.</a:t>
            </a:r>
            <a:endParaRPr lang="en-US" dirty="0"/>
          </a:p>
        </p:txBody>
      </p:sp>
      <p:pic>
        <p:nvPicPr>
          <p:cNvPr id="7" name="Picture 6"/>
          <p:cNvPicPr>
            <a:picLocks noChangeAspect="1"/>
          </p:cNvPicPr>
          <p:nvPr/>
        </p:nvPicPr>
        <p:blipFill rotWithShape="1">
          <a:blip r:embed="rId1"/>
          <a:srcRect l="28142" t="26694" r="49409" b="20266"/>
          <a:stretch>
            <a:fillRect/>
          </a:stretch>
        </p:blipFill>
        <p:spPr>
          <a:xfrm>
            <a:off x="8398668" y="1334278"/>
            <a:ext cx="3186586" cy="40389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820" y="189723"/>
            <a:ext cx="9900593" cy="1144556"/>
          </a:xfrm>
        </p:spPr>
        <p:txBody>
          <a:bodyPr/>
          <a:lstStyle/>
          <a:p>
            <a:r>
              <a:rPr lang="en-US" dirty="0"/>
              <a:t>Frontal view</a:t>
            </a:r>
            <a:endParaRPr lang="en-IN" dirty="0"/>
          </a:p>
        </p:txBody>
      </p:sp>
      <p:sp>
        <p:nvSpPr>
          <p:cNvPr id="3" name="Content Placeholder 2"/>
          <p:cNvSpPr>
            <a:spLocks noGrp="1"/>
          </p:cNvSpPr>
          <p:nvPr>
            <p:ph idx="1"/>
          </p:nvPr>
        </p:nvSpPr>
        <p:spPr>
          <a:xfrm>
            <a:off x="333773" y="1679830"/>
            <a:ext cx="8064896" cy="5133546"/>
          </a:xfrm>
        </p:spPr>
        <p:txBody>
          <a:bodyPr>
            <a:normAutofit/>
          </a:bodyPr>
          <a:lstStyle/>
          <a:p>
            <a:r>
              <a:rPr lang="en-US" dirty="0"/>
              <a:t>Normal height of the middle and upper thirds of the face. </a:t>
            </a:r>
            <a:endParaRPr lang="en-US" dirty="0"/>
          </a:p>
          <a:p>
            <a:r>
              <a:rPr lang="en-US" dirty="0"/>
              <a:t>Nose - broad with enlarged nasal apertures. </a:t>
            </a:r>
            <a:endParaRPr lang="en-US" dirty="0"/>
          </a:p>
          <a:p>
            <a:r>
              <a:rPr lang="en-US" dirty="0"/>
              <a:t>Thin, curled lips, decreased </a:t>
            </a:r>
            <a:r>
              <a:rPr lang="en-US" dirty="0" err="1"/>
              <a:t>ht</a:t>
            </a:r>
            <a:r>
              <a:rPr lang="en-US" dirty="0"/>
              <a:t> of lip </a:t>
            </a:r>
            <a:r>
              <a:rPr lang="en-US" dirty="0" err="1"/>
              <a:t>curvation</a:t>
            </a:r>
            <a:r>
              <a:rPr lang="en-US" dirty="0"/>
              <a:t>.</a:t>
            </a:r>
            <a:endParaRPr lang="en-US" dirty="0"/>
          </a:p>
          <a:p>
            <a:r>
              <a:rPr lang="en-US" dirty="0"/>
              <a:t>Maxillary incisors that often are not visible with the mouth open, creating an edentulous look, and incisors that are only partially exposed when the patient smiles.</a:t>
            </a:r>
            <a:endParaRPr lang="en-US" dirty="0"/>
          </a:p>
          <a:p>
            <a:r>
              <a:rPr lang="en-US" dirty="0"/>
              <a:t>Deep bite- frequent.</a:t>
            </a:r>
            <a:endParaRPr lang="en-US" dirty="0"/>
          </a:p>
          <a:p>
            <a:r>
              <a:rPr lang="en-US" dirty="0"/>
              <a:t>Increased </a:t>
            </a:r>
            <a:r>
              <a:rPr lang="en-US" dirty="0" err="1"/>
              <a:t>intercommissure</a:t>
            </a:r>
            <a:r>
              <a:rPr lang="en-US" dirty="0"/>
              <a:t> distance.</a:t>
            </a:r>
            <a:endParaRPr lang="en-US" dirty="0"/>
          </a:p>
          <a:p>
            <a:r>
              <a:rPr lang="en-US" dirty="0"/>
              <a:t>Appearance of a short and square face, with strong, exaggerated masseter muscles</a:t>
            </a:r>
            <a:endParaRPr lang="en-US" dirty="0"/>
          </a:p>
        </p:txBody>
      </p:sp>
      <p:pic>
        <p:nvPicPr>
          <p:cNvPr id="4" name="Picture 3"/>
          <p:cNvPicPr>
            <a:picLocks noChangeAspect="1"/>
          </p:cNvPicPr>
          <p:nvPr/>
        </p:nvPicPr>
        <p:blipFill rotWithShape="1">
          <a:blip r:embed="rId1"/>
          <a:srcRect l="52363" t="26232" r="25188" b="20267"/>
          <a:stretch>
            <a:fillRect/>
          </a:stretch>
        </p:blipFill>
        <p:spPr>
          <a:xfrm>
            <a:off x="8686698" y="1679830"/>
            <a:ext cx="3168354" cy="40507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Dental characteristics</a:t>
            </a:r>
            <a:endParaRPr lang="en-IN" dirty="0"/>
          </a:p>
        </p:txBody>
      </p:sp>
      <p:sp>
        <p:nvSpPr>
          <p:cNvPr id="3" name="Content Placeholder 2"/>
          <p:cNvSpPr>
            <a:spLocks noGrp="1"/>
          </p:cNvSpPr>
          <p:nvPr>
            <p:ph idx="1"/>
          </p:nvPr>
        </p:nvSpPr>
        <p:spPr>
          <a:xfrm>
            <a:off x="189757" y="1628800"/>
            <a:ext cx="7272808" cy="4543400"/>
          </a:xfrm>
        </p:spPr>
        <p:txBody>
          <a:bodyPr>
            <a:normAutofit/>
          </a:bodyPr>
          <a:lstStyle/>
          <a:p>
            <a:r>
              <a:rPr lang="en-US" dirty="0"/>
              <a:t>Heavy musculature and </a:t>
            </a:r>
            <a:r>
              <a:rPr lang="en-US" dirty="0" err="1"/>
              <a:t>overclosed</a:t>
            </a:r>
            <a:r>
              <a:rPr lang="en-US" dirty="0"/>
              <a:t> occlusion that frequently predispose the patient to bruxism and resulting attrition </a:t>
            </a:r>
            <a:endParaRPr lang="en-US" dirty="0"/>
          </a:p>
          <a:p>
            <a:r>
              <a:rPr lang="en-US" dirty="0"/>
              <a:t>Often, increased interocclusal freeway space </a:t>
            </a:r>
            <a:endParaRPr lang="en-US" dirty="0"/>
          </a:p>
          <a:p>
            <a:pPr algn="just" fontAlgn="base"/>
            <a:r>
              <a:rPr lang="en-US" b="0" i="0" u="none" strike="noStrike" dirty="0">
                <a:effectLst/>
                <a:latin typeface="Palatino Linotype" panose="02040502050505030304" pitchFamily="18" charset="0"/>
              </a:rPr>
              <a:t>A deep impinging bite with palatal irritation.</a:t>
            </a:r>
            <a:endParaRPr lang="en-US" b="0" i="0" dirty="0">
              <a:effectLst/>
              <a:latin typeface="Palatino Linotype" panose="02040502050505030304" pitchFamily="18" charset="0"/>
            </a:endParaRPr>
          </a:p>
          <a:p>
            <a:pPr algn="just" fontAlgn="base"/>
            <a:r>
              <a:rPr lang="en-US" b="0" i="0" u="none" strike="noStrike" dirty="0">
                <a:effectLst/>
                <a:latin typeface="Palatino Linotype" panose="02040502050505030304" pitchFamily="18" charset="0"/>
              </a:rPr>
              <a:t>Dental crowding with flaring of the incisors in each arch.</a:t>
            </a:r>
            <a:r>
              <a:rPr lang="en-US" dirty="0"/>
              <a:t> </a:t>
            </a:r>
            <a:endParaRPr lang="en-US" dirty="0"/>
          </a:p>
          <a:p>
            <a:pPr algn="just" fontAlgn="base"/>
            <a:r>
              <a:rPr lang="en-US" dirty="0"/>
              <a:t>various types of malocclusion, such as Class II, </a:t>
            </a:r>
            <a:r>
              <a:rPr lang="en-US" dirty="0" err="1"/>
              <a:t>Div</a:t>
            </a:r>
            <a:r>
              <a:rPr lang="en-US" dirty="0"/>
              <a:t> 2, </a:t>
            </a:r>
            <a:r>
              <a:rPr lang="en-US" dirty="0" err="1"/>
              <a:t>Div</a:t>
            </a:r>
            <a:r>
              <a:rPr lang="en-US" dirty="0"/>
              <a:t> 1: Class I occlusion with symptoms of Class II, </a:t>
            </a:r>
            <a:r>
              <a:rPr lang="en-US" dirty="0" err="1"/>
              <a:t>Div</a:t>
            </a:r>
            <a:r>
              <a:rPr lang="en-US" dirty="0"/>
              <a:t> 2; and even Class III</a:t>
            </a:r>
            <a:endParaRPr lang="en-IN" dirty="0"/>
          </a:p>
        </p:txBody>
      </p:sp>
      <p:pic>
        <p:nvPicPr>
          <p:cNvPr id="5" name="Picture 4"/>
          <p:cNvPicPr>
            <a:picLocks noChangeAspect="1"/>
          </p:cNvPicPr>
          <p:nvPr/>
        </p:nvPicPr>
        <p:blipFill rotWithShape="1">
          <a:blip r:embed="rId1"/>
          <a:srcRect l="20462" t="27976" r="41138" b="13659"/>
          <a:stretch>
            <a:fillRect/>
          </a:stretch>
        </p:blipFill>
        <p:spPr>
          <a:xfrm>
            <a:off x="7462564" y="1772816"/>
            <a:ext cx="4680521" cy="38164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br>
              <a:rPr lang="en-US" dirty="0"/>
            </a:br>
            <a:endParaRPr lang="en-IN" dirty="0"/>
          </a:p>
        </p:txBody>
      </p:sp>
      <p:sp>
        <p:nvSpPr>
          <p:cNvPr id="3" name="Content Placeholder 2"/>
          <p:cNvSpPr>
            <a:spLocks noGrp="1"/>
          </p:cNvSpPr>
          <p:nvPr>
            <p:ph idx="1"/>
          </p:nvPr>
        </p:nvSpPr>
        <p:spPr>
          <a:xfrm>
            <a:off x="765820" y="1628800"/>
            <a:ext cx="10585176" cy="5112568"/>
          </a:xfrm>
        </p:spPr>
        <p:txBody>
          <a:bodyPr>
            <a:normAutofit/>
          </a:bodyPr>
          <a:lstStyle/>
          <a:p>
            <a:r>
              <a:rPr lang="en-US" dirty="0"/>
              <a:t>When facial proportion was discovered ,there were standards set for balance &amp; harmony </a:t>
            </a:r>
            <a:endParaRPr lang="en-US" dirty="0"/>
          </a:p>
          <a:p>
            <a:r>
              <a:rPr lang="en-US" dirty="0"/>
              <a:t>A well balanced face is important for ideal esthetics. </a:t>
            </a:r>
            <a:endParaRPr lang="en-US" dirty="0"/>
          </a:p>
          <a:p>
            <a:r>
              <a:rPr lang="en-US" dirty="0"/>
              <a:t>Achieving good esthetics includes careful evaluation of the dentofacial complex in the anteroposterior, transverse, and vertical dimensions.</a:t>
            </a:r>
            <a:endParaRPr lang="en-US" dirty="0"/>
          </a:p>
          <a:p>
            <a:r>
              <a:rPr lang="en-US" dirty="0"/>
              <a:t> According to </a:t>
            </a:r>
            <a:r>
              <a:rPr lang="en-US" dirty="0" err="1"/>
              <a:t>Sassouni</a:t>
            </a:r>
            <a:r>
              <a:rPr lang="en-US" dirty="0"/>
              <a:t> , the vertical facial forms are classified into long, average and short faces and reported a definitive correlation between facial patterns and anterior vertical facial proportions. </a:t>
            </a:r>
            <a:endParaRPr lang="en-US" dirty="0"/>
          </a:p>
          <a:p>
            <a:r>
              <a:rPr lang="en-US" dirty="0"/>
              <a:t>Vertical dimension includes anterior facial height (AFH) and posterior facial height (PFH).</a:t>
            </a:r>
            <a:endParaRPr lang="en-US" dirty="0"/>
          </a:p>
          <a:p>
            <a:endParaRPr lang="en-IN"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u="none" strike="noStrike" dirty="0">
                <a:solidFill>
                  <a:srgbClr val="4F4F4F"/>
                </a:solidFill>
                <a:effectLst/>
                <a:latin typeface="Arial" panose="020B0604020202020204" pitchFamily="34" charset="0"/>
              </a:rPr>
              <a:t>Functional Aspects</a:t>
            </a:r>
            <a:br>
              <a:rPr lang="en-US" b="1" i="0" dirty="0">
                <a:solidFill>
                  <a:srgbClr val="707B08"/>
                </a:solidFill>
                <a:effectLst/>
                <a:latin typeface="Arial" panose="020B0604020202020204" pitchFamily="34" charset="0"/>
              </a:rPr>
            </a:br>
            <a:endParaRPr lang="en-IN" dirty="0"/>
          </a:p>
        </p:txBody>
      </p:sp>
      <p:sp>
        <p:nvSpPr>
          <p:cNvPr id="3" name="Content Placeholder 2"/>
          <p:cNvSpPr>
            <a:spLocks noGrp="1"/>
          </p:cNvSpPr>
          <p:nvPr>
            <p:ph idx="1"/>
          </p:nvPr>
        </p:nvSpPr>
        <p:spPr>
          <a:xfrm>
            <a:off x="549796" y="1700808"/>
            <a:ext cx="10945216" cy="4471392"/>
          </a:xfrm>
        </p:spPr>
        <p:txBody>
          <a:bodyPr>
            <a:normAutofit/>
          </a:bodyPr>
          <a:lstStyle/>
          <a:p>
            <a:pPr algn="just" fontAlgn="base"/>
            <a:r>
              <a:rPr lang="en-US" b="0" i="0" u="none" strike="noStrike" dirty="0">
                <a:effectLst/>
                <a:latin typeface="Palatino Linotype" panose="02040502050505030304" pitchFamily="18" charset="0"/>
              </a:rPr>
              <a:t>Articulation errors in speech and altered swallowing mechanisms that result from the small jaws, the Class II deep-bite malocclusion.</a:t>
            </a:r>
            <a:endParaRPr lang="en-US" b="0" i="0" dirty="0">
              <a:effectLst/>
              <a:latin typeface="Palatino Linotype" panose="02040502050505030304" pitchFamily="18" charset="0"/>
            </a:endParaRPr>
          </a:p>
          <a:p>
            <a:pPr algn="just" fontAlgn="base"/>
            <a:r>
              <a:rPr lang="en-US" b="0" i="0" u="none" strike="noStrike" dirty="0">
                <a:effectLst/>
                <a:latin typeface="Palatino Linotype" panose="02040502050505030304" pitchFamily="18" charset="0"/>
              </a:rPr>
              <a:t>Difficulties with chewing and with lateral and protrusive mandibular movements as a result of the Class II deep-bite malocclusion.</a:t>
            </a:r>
            <a:endParaRPr lang="en-US" b="0" i="0" dirty="0">
              <a:effectLst/>
              <a:latin typeface="Palatino Linotype" panose="02040502050505030304" pitchFamily="18" charset="0"/>
            </a:endParaRPr>
          </a:p>
          <a:p>
            <a:pPr algn="just" fontAlgn="base"/>
            <a:r>
              <a:rPr lang="en-US" b="0" i="0" u="none" strike="noStrike" dirty="0">
                <a:effectLst/>
                <a:latin typeface="Palatino Linotype" panose="02040502050505030304" pitchFamily="18" charset="0"/>
              </a:rPr>
              <a:t>Detrimental long-term effects on the dentition and the periodontium as a result of traumatic malocclusion, the crowding of the teeth in the limited alveolar </a:t>
            </a:r>
            <a:r>
              <a:rPr lang="en-US" dirty="0">
                <a:latin typeface="Palatino Linotype" panose="02040502050505030304" pitchFamily="18" charset="0"/>
              </a:rPr>
              <a:t>area</a:t>
            </a:r>
            <a:r>
              <a:rPr lang="en-US" b="0" i="0" u="none" strike="noStrike" dirty="0">
                <a:effectLst/>
                <a:latin typeface="Palatino Linotype" panose="02040502050505030304" pitchFamily="18" charset="0"/>
              </a:rPr>
              <a:t>.</a:t>
            </a:r>
            <a:endParaRPr lang="en-US" b="0" i="0" dirty="0">
              <a:effectLst/>
              <a:latin typeface="Palatino Linotype" panose="02040502050505030304" pitchFamily="18" charset="0"/>
            </a:endParaRPr>
          </a:p>
          <a:p>
            <a:pPr algn="just" fontAlgn="base"/>
            <a:r>
              <a:rPr lang="en-US" b="0" i="0" u="none" strike="noStrike" dirty="0">
                <a:effectLst/>
                <a:latin typeface="Palatino Linotype" panose="02040502050505030304" pitchFamily="18" charset="0"/>
              </a:rPr>
              <a:t>A higher incidence of temporomandibular disorders in the form of masticatory muscle discomfort as a result of the short facial height and the deep-bite malocclusion.</a:t>
            </a:r>
            <a:endParaRPr lang="en-IN"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Cephalometric Analysis</a:t>
            </a:r>
            <a:endParaRPr lang="en-IN" dirty="0"/>
          </a:p>
        </p:txBody>
      </p:sp>
      <p:sp>
        <p:nvSpPr>
          <p:cNvPr id="3" name="Content Placeholder 2"/>
          <p:cNvSpPr>
            <a:spLocks noGrp="1"/>
          </p:cNvSpPr>
          <p:nvPr>
            <p:ph idx="1"/>
          </p:nvPr>
        </p:nvSpPr>
        <p:spPr>
          <a:xfrm>
            <a:off x="837828" y="2132856"/>
            <a:ext cx="9721080" cy="4896544"/>
          </a:xfrm>
        </p:spPr>
        <p:txBody>
          <a:bodyPr>
            <a:normAutofit/>
          </a:bodyPr>
          <a:lstStyle/>
          <a:p>
            <a:r>
              <a:rPr lang="en-US" dirty="0" err="1"/>
              <a:t>Opdebeeck</a:t>
            </a:r>
            <a:r>
              <a:rPr lang="en-US" dirty="0"/>
              <a:t> and Bell studied the Class II SF syndrome, Various linear and angular measurements were taken and compared to the Bolton standards.</a:t>
            </a:r>
            <a:endParaRPr lang="en-US" dirty="0"/>
          </a:p>
          <a:p>
            <a:r>
              <a:rPr lang="en-US" dirty="0"/>
              <a:t>On the basis of the FPI (facial proportion index), the RH (ramus height), the OP-PP distance (or posterior maxillary height), and the SN: MP angle, two subgroups were distinguished in the SFS group. </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796" y="1628800"/>
            <a:ext cx="5760640" cy="5184576"/>
          </a:xfrm>
        </p:spPr>
        <p:txBody>
          <a:bodyPr>
            <a:normAutofit/>
          </a:bodyPr>
          <a:lstStyle/>
          <a:p>
            <a:r>
              <a:rPr lang="en-US" dirty="0"/>
              <a:t>SFS1, was characterized by a long ramus, sharply reduced SN : MP angle, an FPI close to 10, and a slightly reduced posterior maxillary height. </a:t>
            </a:r>
            <a:endParaRPr lang="en-US" dirty="0"/>
          </a:p>
          <a:p>
            <a:r>
              <a:rPr lang="en-US" dirty="0"/>
              <a:t> SFS2 was characterized by a short ramus, a slightly reduced SN: MP angle, an FPI with values around or below zero, and a sharply reduced posterior maxillary height (vertical maxillary deficiency). </a:t>
            </a:r>
            <a:endParaRPr lang="en-IN" dirty="0"/>
          </a:p>
        </p:txBody>
      </p:sp>
      <p:pic>
        <p:nvPicPr>
          <p:cNvPr id="5" name="Picture 4"/>
          <p:cNvPicPr>
            <a:picLocks noChangeAspect="1"/>
          </p:cNvPicPr>
          <p:nvPr/>
        </p:nvPicPr>
        <p:blipFill rotWithShape="1">
          <a:blip r:embed="rId1"/>
          <a:srcRect l="37594" t="12558" r="35822" b="48898"/>
          <a:stretch>
            <a:fillRect/>
          </a:stretch>
        </p:blipFill>
        <p:spPr>
          <a:xfrm>
            <a:off x="7462564" y="342026"/>
            <a:ext cx="4032448" cy="3136347"/>
          </a:xfrm>
          <a:prstGeom prst="rect">
            <a:avLst/>
          </a:prstGeom>
        </p:spPr>
      </p:pic>
      <p:pic>
        <p:nvPicPr>
          <p:cNvPr id="7" name="Picture 6"/>
          <p:cNvPicPr>
            <a:picLocks noChangeAspect="1"/>
          </p:cNvPicPr>
          <p:nvPr/>
        </p:nvPicPr>
        <p:blipFill rotWithShape="1">
          <a:blip r:embed="rId1"/>
          <a:srcRect l="37594" t="51101" r="35822" b="10355"/>
          <a:stretch>
            <a:fillRect/>
          </a:stretch>
        </p:blipFill>
        <p:spPr>
          <a:xfrm>
            <a:off x="7458031" y="3592199"/>
            <a:ext cx="4071515" cy="31667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788" y="692696"/>
            <a:ext cx="11017224" cy="5479504"/>
          </a:xfrm>
        </p:spPr>
        <p:txBody>
          <a:bodyPr>
            <a:normAutofit/>
          </a:bodyPr>
          <a:lstStyle/>
          <a:p>
            <a:r>
              <a:rPr lang="en-US" dirty="0"/>
              <a:t>Cephalometric measures such as SNB, facial depth, and pogonion to nasion perpendicular,  may also suggest mandibular prognathism as the structural etiology because the chin is forward of its normal position. </a:t>
            </a:r>
            <a:endParaRPr lang="en-US" dirty="0"/>
          </a:p>
          <a:p>
            <a:r>
              <a:rPr lang="en-US" dirty="0"/>
              <a:t>Mandibular size may be normal, however, leaving the practitioner unsure of the definitive diagnosis. </a:t>
            </a:r>
            <a:endParaRPr lang="en-US" dirty="0"/>
          </a:p>
          <a:p>
            <a:r>
              <a:rPr lang="en-US" dirty="0"/>
              <a:t>Such cases are difficult to diagnose because most cephalometric analyses are deficient when examining a patient with a significant vertical discrepancy.</a:t>
            </a:r>
            <a:endParaRPr lang="en-US" dirty="0"/>
          </a:p>
          <a:p>
            <a:r>
              <a:rPr lang="en-US" dirty="0"/>
              <a:t>Because of these shortcomings,  </a:t>
            </a:r>
            <a:r>
              <a:rPr lang="en-US" dirty="0" err="1"/>
              <a:t>Patrik</a:t>
            </a:r>
            <a:r>
              <a:rPr lang="en-US" dirty="0"/>
              <a:t> K. develop a vertical analysis from measurements found to be significant with vertical malocclusions. </a:t>
            </a:r>
            <a:endParaRPr lang="en-US" dirty="0"/>
          </a:p>
          <a:p>
            <a:r>
              <a:rPr lang="en-US" dirty="0"/>
              <a:t>The analysis examines not only the vertical proportions of the face, but the anatomical features that contribute to that face.</a:t>
            </a:r>
            <a:endParaRPr lang="en-US" dirty="0"/>
          </a:p>
          <a:p>
            <a:pPr marL="0" indent="0">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Vertical cephalometric analysis- </a:t>
            </a:r>
            <a:r>
              <a:rPr lang="en-US" sz="2000" dirty="0" err="1"/>
              <a:t>Patrik</a:t>
            </a:r>
            <a:r>
              <a:rPr lang="en-US" sz="2000" dirty="0"/>
              <a:t> K</a:t>
            </a:r>
            <a:endParaRPr lang="en-IN" dirty="0"/>
          </a:p>
        </p:txBody>
      </p:sp>
      <p:sp>
        <p:nvSpPr>
          <p:cNvPr id="3" name="Content Placeholder 2"/>
          <p:cNvSpPr>
            <a:spLocks noGrp="1"/>
          </p:cNvSpPr>
          <p:nvPr>
            <p:ph idx="1"/>
          </p:nvPr>
        </p:nvSpPr>
        <p:spPr/>
        <p:txBody>
          <a:bodyPr/>
          <a:lstStyle/>
          <a:p>
            <a:r>
              <a:rPr lang="en-US" dirty="0"/>
              <a:t>…</a:t>
            </a:r>
            <a:endParaRPr lang="en-IN" dirty="0"/>
          </a:p>
        </p:txBody>
      </p:sp>
      <p:pic>
        <p:nvPicPr>
          <p:cNvPr id="5" name="Picture 4"/>
          <p:cNvPicPr>
            <a:picLocks noChangeAspect="1"/>
          </p:cNvPicPr>
          <p:nvPr/>
        </p:nvPicPr>
        <p:blipFill rotWithShape="1">
          <a:blip r:embed="rId1"/>
          <a:srcRect l="42321" t="21368" r="8055" b="7052"/>
          <a:stretch>
            <a:fillRect/>
          </a:stretch>
        </p:blipFill>
        <p:spPr>
          <a:xfrm>
            <a:off x="117748" y="1652485"/>
            <a:ext cx="6422689" cy="4969937"/>
          </a:xfrm>
          <a:prstGeom prst="rect">
            <a:avLst/>
          </a:prstGeom>
        </p:spPr>
      </p:pic>
      <p:pic>
        <p:nvPicPr>
          <p:cNvPr id="7" name="Picture 6"/>
          <p:cNvPicPr>
            <a:picLocks noChangeAspect="1"/>
          </p:cNvPicPr>
          <p:nvPr/>
        </p:nvPicPr>
        <p:blipFill rotWithShape="1">
          <a:blip r:embed="rId2"/>
          <a:srcRect l="47636" t="23099" r="10419" b="5220"/>
          <a:stretch>
            <a:fillRect/>
          </a:stretch>
        </p:blipFill>
        <p:spPr>
          <a:xfrm>
            <a:off x="6659158" y="1652484"/>
            <a:ext cx="5421185" cy="49699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Facial Analysis</a:t>
            </a:r>
            <a:endParaRPr lang="en-IN" dirty="0"/>
          </a:p>
        </p:txBody>
      </p:sp>
      <p:sp>
        <p:nvSpPr>
          <p:cNvPr id="3" name="Content Placeholder 2"/>
          <p:cNvSpPr>
            <a:spLocks noGrp="1"/>
          </p:cNvSpPr>
          <p:nvPr>
            <p:ph idx="1"/>
          </p:nvPr>
        </p:nvSpPr>
        <p:spPr>
          <a:xfrm>
            <a:off x="189757" y="1905000"/>
            <a:ext cx="7560840" cy="4267200"/>
          </a:xfrm>
        </p:spPr>
        <p:txBody>
          <a:bodyPr>
            <a:normAutofit lnSpcReduction="10000"/>
          </a:bodyPr>
          <a:lstStyle/>
          <a:p>
            <a:r>
              <a:rPr lang="en-US" dirty="0"/>
              <a:t>The SF patient can be found within each of Angle's anteroposterior classifications. </a:t>
            </a:r>
            <a:endParaRPr lang="en-US" dirty="0"/>
          </a:p>
          <a:p>
            <a:r>
              <a:rPr lang="en-US" dirty="0"/>
              <a:t>Features common to these patients include excessive overbite, deep curve of </a:t>
            </a:r>
            <a:r>
              <a:rPr lang="en-US" dirty="0" err="1"/>
              <a:t>Spee</a:t>
            </a:r>
            <a:r>
              <a:rPr lang="en-US" dirty="0"/>
              <a:t>, and thin and competent lips. </a:t>
            </a:r>
            <a:endParaRPr lang="en-US" dirty="0"/>
          </a:p>
          <a:p>
            <a:r>
              <a:rPr lang="en-US" dirty="0"/>
              <a:t>The most common malocclusion is the Class II with excessive overbite. commonly display normal upper lip length, an obtuse nasolabial angle, acute </a:t>
            </a:r>
            <a:r>
              <a:rPr lang="en-US" dirty="0" err="1"/>
              <a:t>labiomental</a:t>
            </a:r>
            <a:r>
              <a:rPr lang="en-US" dirty="0"/>
              <a:t> fold, a retruded mandible, but often an adequate or excessive soft tissue chin. </a:t>
            </a:r>
            <a:endParaRPr lang="en-US" dirty="0"/>
          </a:p>
          <a:p>
            <a:r>
              <a:rPr lang="en-US" dirty="0"/>
              <a:t>The chin-throat angle is usually obtuse.</a:t>
            </a:r>
            <a:endParaRPr lang="en-IN" dirty="0"/>
          </a:p>
        </p:txBody>
      </p:sp>
      <p:pic>
        <p:nvPicPr>
          <p:cNvPr id="5" name="Picture 4"/>
          <p:cNvPicPr>
            <a:picLocks noChangeAspect="1"/>
          </p:cNvPicPr>
          <p:nvPr/>
        </p:nvPicPr>
        <p:blipFill rotWithShape="1">
          <a:blip r:embed="rId1"/>
          <a:srcRect l="37219" t="16724" r="34423" b="21606"/>
          <a:stretch>
            <a:fillRect/>
          </a:stretch>
        </p:blipFill>
        <p:spPr>
          <a:xfrm>
            <a:off x="7750597" y="788886"/>
            <a:ext cx="4361475" cy="5088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773" y="620688"/>
            <a:ext cx="6336704" cy="5551512"/>
          </a:xfrm>
        </p:spPr>
        <p:txBody>
          <a:bodyPr/>
          <a:lstStyle/>
          <a:p>
            <a:r>
              <a:rPr lang="en-US" dirty="0"/>
              <a:t>The Class III patient presents many opposite facial characteristics with a short upper lip, an acute nasolabial angle, obtuse </a:t>
            </a:r>
            <a:r>
              <a:rPr lang="en-US" dirty="0" err="1"/>
              <a:t>labiomental</a:t>
            </a:r>
            <a:r>
              <a:rPr lang="en-US" dirty="0"/>
              <a:t> fold, and prognathic appearing mandible. </a:t>
            </a:r>
            <a:endParaRPr lang="en-US" dirty="0"/>
          </a:p>
          <a:p>
            <a:endParaRPr lang="en-US" dirty="0"/>
          </a:p>
          <a:p>
            <a:r>
              <a:rPr lang="en-US" dirty="0"/>
              <a:t>The Class I patient will display a prominent chin with thin and competent lips. The vertical height of both anterior and posterior teeth is decreased. The maxillary and mandibular incisors are often upright exhibiting a </a:t>
            </a:r>
            <a:r>
              <a:rPr lang="en-US" dirty="0" err="1"/>
              <a:t>bidentoalveolar</a:t>
            </a:r>
            <a:r>
              <a:rPr lang="en-US" dirty="0"/>
              <a:t> retrusion.</a:t>
            </a:r>
            <a:endParaRPr lang="en-IN" dirty="0"/>
          </a:p>
        </p:txBody>
      </p:sp>
      <p:pic>
        <p:nvPicPr>
          <p:cNvPr id="5" name="Picture 4"/>
          <p:cNvPicPr>
            <a:picLocks noChangeAspect="1"/>
          </p:cNvPicPr>
          <p:nvPr/>
        </p:nvPicPr>
        <p:blipFill rotWithShape="1">
          <a:blip r:embed="rId1"/>
          <a:srcRect l="34640" t="20267" r="35231" b="7052"/>
          <a:stretch>
            <a:fillRect/>
          </a:stretch>
        </p:blipFill>
        <p:spPr>
          <a:xfrm>
            <a:off x="7030516" y="648560"/>
            <a:ext cx="4680520" cy="60571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a:t>
            </a:r>
            <a:endParaRPr lang="en-IN" dirty="0"/>
          </a:p>
        </p:txBody>
      </p:sp>
      <p:sp>
        <p:nvSpPr>
          <p:cNvPr id="3" name="Content Placeholder 2"/>
          <p:cNvSpPr>
            <a:spLocks noGrp="1"/>
          </p:cNvSpPr>
          <p:nvPr>
            <p:ph idx="1"/>
          </p:nvPr>
        </p:nvSpPr>
        <p:spPr/>
        <p:txBody>
          <a:bodyPr/>
          <a:lstStyle/>
          <a:p>
            <a:r>
              <a:rPr lang="en-US" dirty="0"/>
              <a:t>Orthodontic Therapy</a:t>
            </a:r>
            <a:endParaRPr lang="en-US" dirty="0"/>
          </a:p>
          <a:p>
            <a:r>
              <a:rPr lang="en-IN" dirty="0"/>
              <a:t>Orthopaedic Therapy</a:t>
            </a:r>
            <a:endParaRPr lang="en-IN" dirty="0"/>
          </a:p>
          <a:p>
            <a:r>
              <a:rPr lang="en-IN" dirty="0"/>
              <a:t>Orthognathic Surgery</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Orthodontic Therapy</a:t>
            </a:r>
            <a:endParaRPr lang="en-IN" dirty="0"/>
          </a:p>
        </p:txBody>
      </p:sp>
      <p:sp>
        <p:nvSpPr>
          <p:cNvPr id="3" name="Content Placeholder 2"/>
          <p:cNvSpPr>
            <a:spLocks noGrp="1"/>
          </p:cNvSpPr>
          <p:nvPr>
            <p:ph idx="1"/>
          </p:nvPr>
        </p:nvSpPr>
        <p:spPr>
          <a:xfrm>
            <a:off x="621804" y="1700808"/>
            <a:ext cx="7560840" cy="5112568"/>
          </a:xfrm>
        </p:spPr>
        <p:txBody>
          <a:bodyPr>
            <a:normAutofit/>
          </a:bodyPr>
          <a:lstStyle/>
          <a:p>
            <a:pPr marL="0" indent="0">
              <a:buNone/>
            </a:pPr>
            <a:r>
              <a:rPr lang="en-US" dirty="0">
                <a:solidFill>
                  <a:srgbClr val="FF0000"/>
                </a:solidFill>
              </a:rPr>
              <a:t>Biteplates : </a:t>
            </a:r>
            <a:endParaRPr lang="en-US" dirty="0">
              <a:solidFill>
                <a:srgbClr val="FF0000"/>
              </a:solidFill>
            </a:endParaRPr>
          </a:p>
          <a:p>
            <a:pPr>
              <a:buFont typeface="Arial" panose="020B0604020202020204" pitchFamily="34" charset="0"/>
              <a:buChar char="•"/>
            </a:pPr>
            <a:r>
              <a:rPr lang="en-US" dirty="0"/>
              <a:t>most popular appliances, it load the incisors for an intrusive effect but leave the posterior teeth free to erupt, thereby levelling COS.</a:t>
            </a:r>
            <a:endParaRPr lang="en-US" dirty="0"/>
          </a:p>
          <a:p>
            <a:pPr>
              <a:buFont typeface="Arial" panose="020B0604020202020204" pitchFamily="34" charset="0"/>
              <a:buChar char="•"/>
            </a:pPr>
            <a:r>
              <a:rPr lang="en-US" dirty="0" err="1"/>
              <a:t>Sleichter</a:t>
            </a:r>
            <a:r>
              <a:rPr lang="en-US" dirty="0"/>
              <a:t> studied the vertical change in molar and incisors and found that the alveolar height in molar region increased while there was minimal change in incisal area.</a:t>
            </a:r>
            <a:endParaRPr lang="en-US" dirty="0"/>
          </a:p>
          <a:p>
            <a:pPr>
              <a:buFont typeface="Arial" panose="020B0604020202020204" pitchFamily="34" charset="0"/>
              <a:buChar char="•"/>
            </a:pPr>
            <a:r>
              <a:rPr lang="en-US" dirty="0"/>
              <a:t>Two types- removable and fixed.</a:t>
            </a:r>
            <a:endParaRPr lang="en-US" dirty="0"/>
          </a:p>
          <a:p>
            <a:pPr>
              <a:buFont typeface="Arial" panose="020B0604020202020204" pitchFamily="34" charset="0"/>
              <a:buChar char="•"/>
            </a:pPr>
            <a:r>
              <a:rPr lang="en-US" dirty="0"/>
              <a:t>The bite plate must be worn continually and also should be worn even after bite opening to maintain the increase in facial height and bite opening.</a:t>
            </a:r>
            <a:endParaRPr lang="en-US" dirty="0"/>
          </a:p>
          <a:p>
            <a:pPr marL="514350" indent="-514350">
              <a:buFont typeface="+mj-lt"/>
              <a:buAutoNum type="romanLcPeriod"/>
            </a:pPr>
            <a:endParaRPr lang="en-IN" dirty="0"/>
          </a:p>
        </p:txBody>
      </p:sp>
      <p:pic>
        <p:nvPicPr>
          <p:cNvPr id="5" name="Picture 4"/>
          <p:cNvPicPr>
            <a:picLocks noChangeAspect="1"/>
          </p:cNvPicPr>
          <p:nvPr/>
        </p:nvPicPr>
        <p:blipFill rotWithShape="1">
          <a:blip r:embed="rId1"/>
          <a:srcRect l="32867" t="32380" r="37594" b="3748"/>
          <a:stretch>
            <a:fillRect/>
          </a:stretch>
        </p:blipFill>
        <p:spPr>
          <a:xfrm>
            <a:off x="8254652" y="1196752"/>
            <a:ext cx="3600401" cy="41764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1804" y="548680"/>
            <a:ext cx="11089232" cy="5623520"/>
          </a:xfrm>
        </p:spPr>
        <p:txBody>
          <a:bodyPr/>
          <a:lstStyle/>
          <a:p>
            <a:pPr marL="0" indent="0">
              <a:buNone/>
            </a:pPr>
            <a:r>
              <a:rPr lang="en-US" dirty="0"/>
              <a:t>Functional Appliances:</a:t>
            </a:r>
            <a:endParaRPr lang="en-US" dirty="0"/>
          </a:p>
          <a:p>
            <a:r>
              <a:rPr lang="en-US" dirty="0"/>
              <a:t>For growing Class II patients, a functional appliance may be the most effective way to correct the sagittal relationships, as well as to allow for vertical development of the lower face. </a:t>
            </a:r>
            <a:endParaRPr lang="en-US" dirty="0"/>
          </a:p>
          <a:p>
            <a:r>
              <a:rPr lang="en-US" dirty="0"/>
              <a:t>Maxillary expansion may also be used to encourage vertical maxillary movement.</a:t>
            </a:r>
            <a:endParaRPr lang="en-US" dirty="0"/>
          </a:p>
          <a:p>
            <a:r>
              <a:rPr lang="en-US" dirty="0"/>
              <a:t>Class I SF patient often displays bimaxillary retrusion with vertically inclined incisors, protraction forces from a facemask can be directed at both arches to encourage anterior and vertical movement of the teeth, as well as downward movement of the maxilla.</a:t>
            </a:r>
            <a:endParaRPr lang="en-IN" dirty="0"/>
          </a:p>
        </p:txBody>
      </p:sp>
      <p:pic>
        <p:nvPicPr>
          <p:cNvPr id="4" name="Picture 3"/>
          <p:cNvPicPr>
            <a:picLocks noChangeAspect="1"/>
          </p:cNvPicPr>
          <p:nvPr/>
        </p:nvPicPr>
        <p:blipFill rotWithShape="1">
          <a:blip r:embed="rId1"/>
          <a:srcRect l="37003" t="55506" r="37003" b="33481"/>
          <a:stretch>
            <a:fillRect/>
          </a:stretch>
        </p:blipFill>
        <p:spPr>
          <a:xfrm>
            <a:off x="2494012" y="4581128"/>
            <a:ext cx="8237718" cy="18722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773" y="908720"/>
            <a:ext cx="6336704" cy="5263480"/>
          </a:xfrm>
        </p:spPr>
        <p:txBody>
          <a:bodyPr>
            <a:normAutofit/>
          </a:bodyPr>
          <a:lstStyle/>
          <a:p>
            <a:pPr eaLnBrk="1" hangingPunct="1">
              <a:buFont typeface="Wingdings" panose="05000000000000000000" pitchFamily="2" charset="2"/>
              <a:buChar char="§"/>
              <a:defRPr/>
            </a:pPr>
            <a:endParaRPr lang="en-US" b="1" u="sng" dirty="0"/>
          </a:p>
          <a:p>
            <a:pPr eaLnBrk="1" hangingPunct="1">
              <a:defRPr/>
            </a:pPr>
            <a:r>
              <a:rPr lang="en-US" b="1" u="sng" dirty="0"/>
              <a:t>Ideal face</a:t>
            </a:r>
            <a:r>
              <a:rPr lang="en-US" dirty="0"/>
              <a:t> is divided into equal thirds by horizontal lines. </a:t>
            </a:r>
            <a:endParaRPr lang="en-US" dirty="0"/>
          </a:p>
          <a:p>
            <a:pPr eaLnBrk="1" hangingPunct="1">
              <a:lnSpc>
                <a:spcPct val="120000"/>
              </a:lnSpc>
              <a:defRPr/>
            </a:pPr>
            <a:r>
              <a:rPr lang="en-US" dirty="0"/>
              <a:t>Lower one third is again divided into upper 1/3rd and lower 2/3</a:t>
            </a:r>
            <a:r>
              <a:rPr lang="en-US" baseline="30000" dirty="0"/>
              <a:t>rd</a:t>
            </a:r>
            <a:r>
              <a:rPr lang="en-US" dirty="0"/>
              <a:t>.</a:t>
            </a:r>
            <a:endParaRPr lang="en-US" dirty="0"/>
          </a:p>
          <a:p>
            <a:pPr eaLnBrk="1" hangingPunct="1">
              <a:lnSpc>
                <a:spcPct val="120000"/>
              </a:lnSpc>
              <a:defRPr/>
            </a:pPr>
            <a:r>
              <a:rPr lang="en-US" dirty="0"/>
              <a:t>In case of short face – reduce/ relationship closed to 1:1.</a:t>
            </a:r>
            <a:endParaRPr lang="en-US" dirty="0"/>
          </a:p>
          <a:p>
            <a:pPr eaLnBrk="1" hangingPunct="1">
              <a:lnSpc>
                <a:spcPct val="120000"/>
              </a:lnSpc>
              <a:defRPr/>
            </a:pPr>
            <a:r>
              <a:rPr lang="en-US" dirty="0" err="1"/>
              <a:t>Schudy</a:t>
            </a:r>
            <a:r>
              <a:rPr lang="en-US" dirty="0"/>
              <a:t> introduced the terms “hyperdivergent” and “hypodivergent” as classifications of extremes along the vertical spectrum. </a:t>
            </a:r>
            <a:endParaRPr lang="en-US" dirty="0"/>
          </a:p>
          <a:p>
            <a:endParaRPr lang="en-IN" dirty="0"/>
          </a:p>
        </p:txBody>
      </p:sp>
      <p:pic>
        <p:nvPicPr>
          <p:cNvPr id="4" name="Picture 7"/>
          <p:cNvPicPr>
            <a:picLocks noChangeAspect="1" noChangeArrowheads="1"/>
          </p:cNvPicPr>
          <p:nvPr/>
        </p:nvPicPr>
        <p:blipFill>
          <a:blip r:embed="rId1" cstate="print"/>
          <a:srcRect/>
          <a:stretch>
            <a:fillRect/>
          </a:stretch>
        </p:blipFill>
        <p:spPr bwMode="auto">
          <a:xfrm>
            <a:off x="6742484" y="1124744"/>
            <a:ext cx="5334743" cy="5162790"/>
          </a:xfrm>
          <a:prstGeom prst="rect">
            <a:avLst/>
          </a:prstGeom>
          <a:noFill/>
          <a:ln w="12700" cap="sq">
            <a:noFill/>
            <a:miter lim="800000"/>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80" y="189723"/>
            <a:ext cx="10260633" cy="1144556"/>
          </a:xfrm>
        </p:spPr>
        <p:txBody>
          <a:bodyPr>
            <a:normAutofit/>
          </a:bodyPr>
          <a:lstStyle/>
          <a:p>
            <a:r>
              <a:rPr lang="en-US" sz="2400" dirty="0"/>
              <a:t>Cervical Headgear :</a:t>
            </a:r>
            <a:endParaRPr lang="en-IN" sz="2400" dirty="0"/>
          </a:p>
        </p:txBody>
      </p:sp>
      <p:sp>
        <p:nvSpPr>
          <p:cNvPr id="3" name="Content Placeholder 2"/>
          <p:cNvSpPr>
            <a:spLocks noGrp="1"/>
          </p:cNvSpPr>
          <p:nvPr>
            <p:ph idx="1"/>
          </p:nvPr>
        </p:nvSpPr>
        <p:spPr>
          <a:xfrm>
            <a:off x="621805" y="1772816"/>
            <a:ext cx="6840760" cy="4399384"/>
          </a:xfrm>
        </p:spPr>
        <p:txBody>
          <a:bodyPr>
            <a:normAutofit/>
          </a:bodyPr>
          <a:lstStyle/>
          <a:p>
            <a:pPr>
              <a:buFont typeface="Wingdings" panose="05000000000000000000" pitchFamily="2" charset="2"/>
              <a:buChar char="§"/>
            </a:pPr>
            <a:r>
              <a:rPr lang="en-US" dirty="0"/>
              <a:t>Cervical headgear to encourage maxillary posterior eruption during growth modification. </a:t>
            </a:r>
            <a:endParaRPr lang="en-US" dirty="0"/>
          </a:p>
          <a:p>
            <a:pPr>
              <a:buFont typeface="Wingdings" panose="05000000000000000000" pitchFamily="2" charset="2"/>
              <a:buChar char="§"/>
            </a:pPr>
            <a:r>
              <a:rPr lang="en-US" dirty="0"/>
              <a:t>Cervical headgear produces an extraoral force in a posterior and inferior direction below the center of resistance of the teeth and the maxilla, resulting in dentoskeletal extrusion and an increase in lower facial height. </a:t>
            </a:r>
            <a:endParaRPr lang="en-US" dirty="0"/>
          </a:p>
        </p:txBody>
      </p:sp>
      <p:pic>
        <p:nvPicPr>
          <p:cNvPr id="4"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l="33549" r="33806" b="9461"/>
          <a:stretch>
            <a:fillRect/>
          </a:stretch>
        </p:blipFill>
        <p:spPr bwMode="auto">
          <a:xfrm>
            <a:off x="8038628" y="1628799"/>
            <a:ext cx="3096344" cy="348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765" y="1905000"/>
            <a:ext cx="6840760" cy="4267200"/>
          </a:xfrm>
        </p:spPr>
        <p:txBody>
          <a:bodyPr/>
          <a:lstStyle/>
          <a:p>
            <a:r>
              <a:rPr lang="en-US" dirty="0"/>
              <a:t>Eruptive wire mechanics designed to extrude the mandibular posterior segments. A reverse curve of </a:t>
            </a:r>
            <a:r>
              <a:rPr lang="en-US" dirty="0" err="1"/>
              <a:t>Spee</a:t>
            </a:r>
            <a:r>
              <a:rPr lang="en-US" dirty="0"/>
              <a:t> commonly is placed in the lower archwire to open the bite .</a:t>
            </a:r>
            <a:endParaRPr lang="en-US" dirty="0"/>
          </a:p>
          <a:p>
            <a:r>
              <a:rPr lang="en-US" dirty="0"/>
              <a:t>Intermaxillary Class II or Class III elastics can be use to correct short facial height. </a:t>
            </a:r>
            <a:endParaRPr lang="en-IN" dirty="0"/>
          </a:p>
          <a:p>
            <a:pPr marL="0" indent="0">
              <a:buNone/>
            </a:pPr>
            <a:endParaRPr lang="en-IN" dirty="0"/>
          </a:p>
        </p:txBody>
      </p:sp>
      <p:pic>
        <p:nvPicPr>
          <p:cNvPr id="4" name="Picture 3"/>
          <p:cNvPicPr>
            <a:picLocks noChangeAspect="1"/>
          </p:cNvPicPr>
          <p:nvPr/>
        </p:nvPicPr>
        <p:blipFill rotWithShape="1">
          <a:blip r:embed="rId1"/>
          <a:srcRect l="24006" t="35684" r="45865" b="25773"/>
          <a:stretch>
            <a:fillRect/>
          </a:stretch>
        </p:blipFill>
        <p:spPr>
          <a:xfrm>
            <a:off x="7750596" y="1700808"/>
            <a:ext cx="3672409" cy="25202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4" y="189723"/>
            <a:ext cx="10044609" cy="1144556"/>
          </a:xfrm>
        </p:spPr>
        <p:txBody>
          <a:bodyPr/>
          <a:lstStyle/>
          <a:p>
            <a:r>
              <a:rPr lang="en-US" dirty="0"/>
              <a:t>Surgical-Orthodontic Therapy</a:t>
            </a:r>
            <a:endParaRPr lang="en-IN" dirty="0"/>
          </a:p>
        </p:txBody>
      </p:sp>
      <p:sp>
        <p:nvSpPr>
          <p:cNvPr id="3" name="Content Placeholder 2"/>
          <p:cNvSpPr>
            <a:spLocks noGrp="1"/>
          </p:cNvSpPr>
          <p:nvPr>
            <p:ph idx="1"/>
          </p:nvPr>
        </p:nvSpPr>
        <p:spPr>
          <a:xfrm>
            <a:off x="333772" y="1628800"/>
            <a:ext cx="7776864" cy="4543400"/>
          </a:xfrm>
        </p:spPr>
        <p:txBody>
          <a:bodyPr>
            <a:normAutofit fontScale="85000" lnSpcReduction="10000"/>
          </a:bodyPr>
          <a:lstStyle/>
          <a:p>
            <a:pPr>
              <a:buFont typeface="Wingdings" panose="05000000000000000000" pitchFamily="2" charset="2"/>
              <a:buChar char="§"/>
            </a:pPr>
            <a:r>
              <a:rPr lang="en-US" dirty="0"/>
              <a:t>Most Class II SF patients can be treated adequately with a sagittal split osteotomy of the mandible with clockwise rotation of the distal segment. </a:t>
            </a:r>
            <a:endParaRPr lang="en-US" dirty="0"/>
          </a:p>
          <a:p>
            <a:r>
              <a:rPr lang="en-US" dirty="0"/>
              <a:t>A maximum increase in LFH is obtained by leaving the curve of </a:t>
            </a:r>
            <a:r>
              <a:rPr lang="en-US" dirty="0" err="1"/>
              <a:t>Spee</a:t>
            </a:r>
            <a:r>
              <a:rPr lang="en-US" dirty="0"/>
              <a:t> until after surgery when it is leveled by extruding the posterior teeth. </a:t>
            </a:r>
            <a:endParaRPr lang="en-US" dirty="0"/>
          </a:p>
          <a:p>
            <a:r>
              <a:rPr lang="en-US" dirty="0"/>
              <a:t>Any intrusion of the lower incisors before surgery, will therefore result in a shorter face height </a:t>
            </a:r>
            <a:r>
              <a:rPr lang="en-US" dirty="0" err="1"/>
              <a:t>postsurgically</a:t>
            </a:r>
            <a:r>
              <a:rPr lang="en-US" dirty="0"/>
              <a:t>. </a:t>
            </a:r>
            <a:endParaRPr lang="en-US" dirty="0"/>
          </a:p>
          <a:p>
            <a:r>
              <a:rPr lang="en-US" dirty="0"/>
              <a:t>The presurgical eruption of posterior teeth can be encouraged with the use of a bite plate, however, patients with bruxing or clenching habits may intrude or </a:t>
            </a:r>
            <a:r>
              <a:rPr lang="en-US" dirty="0" err="1"/>
              <a:t>procline</a:t>
            </a:r>
            <a:r>
              <a:rPr lang="en-US" dirty="0"/>
              <a:t> the lower incisors by functioning against the bite plate.</a:t>
            </a:r>
            <a:endParaRPr lang="en-US" dirty="0"/>
          </a:p>
          <a:p>
            <a:r>
              <a:rPr lang="en-US" dirty="0"/>
              <a:t> Although in one study a 44% relapse in facial height was observed, Witt  in another study found a significant increase in lower facial height (mean value, 5.5 mm) with negligible (2%) relapse tendency. </a:t>
            </a:r>
            <a:endParaRPr lang="en-IN" dirty="0"/>
          </a:p>
        </p:txBody>
      </p:sp>
      <p:pic>
        <p:nvPicPr>
          <p:cNvPr id="5" name="Picture 4"/>
          <p:cNvPicPr>
            <a:picLocks noChangeAspect="1"/>
          </p:cNvPicPr>
          <p:nvPr/>
        </p:nvPicPr>
        <p:blipFill rotWithShape="1">
          <a:blip r:embed="rId1"/>
          <a:srcRect l="51181" t="13659" r="24007" b="46696"/>
          <a:stretch>
            <a:fillRect/>
          </a:stretch>
        </p:blipFill>
        <p:spPr>
          <a:xfrm>
            <a:off x="8254652" y="1052736"/>
            <a:ext cx="3780420" cy="3240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1805" y="332656"/>
            <a:ext cx="4824536" cy="5839544"/>
          </a:xfrm>
        </p:spPr>
        <p:txBody>
          <a:bodyPr/>
          <a:lstStyle/>
          <a:p>
            <a:r>
              <a:rPr lang="en-US" dirty="0"/>
              <a:t>The Class II malocclusion with a severely short lower face may require surgery in both the mandible and maxilla; a mandibular osteotomy with clockwise advancement, and a </a:t>
            </a:r>
            <a:r>
              <a:rPr lang="en-US" dirty="0" err="1"/>
              <a:t>LeFort</a:t>
            </a:r>
            <a:r>
              <a:rPr lang="en-US" dirty="0"/>
              <a:t> I osteotomy to move the maxilla inferiorly. If chin height is shorter than normal (&lt;40 mm) an interpositional genioplasty also can be performed to increase LFH.</a:t>
            </a:r>
            <a:endParaRPr lang="en-IN" dirty="0"/>
          </a:p>
        </p:txBody>
      </p:sp>
      <p:pic>
        <p:nvPicPr>
          <p:cNvPr id="4" name="Picture 3"/>
          <p:cNvPicPr>
            <a:picLocks noChangeAspect="1"/>
          </p:cNvPicPr>
          <p:nvPr/>
        </p:nvPicPr>
        <p:blipFill rotWithShape="1">
          <a:blip r:embed="rId1"/>
          <a:srcRect l="51772" t="37887" r="23415" b="25773"/>
          <a:stretch>
            <a:fillRect/>
          </a:stretch>
        </p:blipFill>
        <p:spPr>
          <a:xfrm>
            <a:off x="3718148" y="4293096"/>
            <a:ext cx="3024337" cy="2376264"/>
          </a:xfrm>
          <a:prstGeom prst="rect">
            <a:avLst/>
          </a:prstGeom>
        </p:spPr>
      </p:pic>
      <p:pic>
        <p:nvPicPr>
          <p:cNvPr id="5" name="Picture 4"/>
          <p:cNvPicPr>
            <a:picLocks noChangeAspect="1"/>
          </p:cNvPicPr>
          <p:nvPr/>
        </p:nvPicPr>
        <p:blipFill rotWithShape="1">
          <a:blip r:embed="rId2"/>
          <a:srcRect l="37219" t="16724" r="48735" b="54015"/>
          <a:stretch>
            <a:fillRect/>
          </a:stretch>
        </p:blipFill>
        <p:spPr>
          <a:xfrm>
            <a:off x="6778388" y="-17513"/>
            <a:ext cx="2592288" cy="2897228"/>
          </a:xfrm>
          <a:prstGeom prst="rect">
            <a:avLst/>
          </a:prstGeom>
        </p:spPr>
      </p:pic>
      <p:pic>
        <p:nvPicPr>
          <p:cNvPr id="7" name="Picture 6"/>
          <p:cNvPicPr>
            <a:picLocks noChangeAspect="1"/>
          </p:cNvPicPr>
          <p:nvPr/>
        </p:nvPicPr>
        <p:blipFill rotWithShape="1">
          <a:blip r:embed="rId3"/>
          <a:srcRect l="27551" t="34582" r="25188" b="24121"/>
          <a:stretch>
            <a:fillRect/>
          </a:stretch>
        </p:blipFill>
        <p:spPr>
          <a:xfrm>
            <a:off x="6778388" y="2492896"/>
            <a:ext cx="5193168" cy="2434297"/>
          </a:xfrm>
          <a:prstGeom prst="rect">
            <a:avLst/>
          </a:prstGeom>
        </p:spPr>
      </p:pic>
      <p:pic>
        <p:nvPicPr>
          <p:cNvPr id="8" name="Picture 7"/>
          <p:cNvPicPr>
            <a:picLocks noChangeAspect="1"/>
          </p:cNvPicPr>
          <p:nvPr/>
        </p:nvPicPr>
        <p:blipFill rotWithShape="1">
          <a:blip r:embed="rId2"/>
          <a:srcRect l="51733" t="48722" r="33495" b="24224"/>
          <a:stretch>
            <a:fillRect/>
          </a:stretch>
        </p:blipFill>
        <p:spPr>
          <a:xfrm>
            <a:off x="9330997" y="0"/>
            <a:ext cx="2640559" cy="25943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5780" y="1268760"/>
            <a:ext cx="5904656" cy="4903440"/>
          </a:xfrm>
        </p:spPr>
        <p:txBody>
          <a:bodyPr/>
          <a:lstStyle/>
          <a:p>
            <a:r>
              <a:rPr lang="en-US" dirty="0"/>
              <a:t>Patients with vertical maxillary deficiency as the structural etiology for the reduced facial height require downward repositioning of the maxilla.</a:t>
            </a:r>
            <a:endParaRPr lang="en-US" dirty="0"/>
          </a:p>
          <a:p>
            <a:r>
              <a:rPr lang="en-US" dirty="0"/>
              <a:t> Increasing facial height with the </a:t>
            </a:r>
            <a:r>
              <a:rPr lang="en-US" dirty="0" err="1"/>
              <a:t>LeFort</a:t>
            </a:r>
            <a:r>
              <a:rPr lang="en-US" dirty="0"/>
              <a:t> I osteotomy and the use of interpositional grafts, have resulted in more stable and predictable results. </a:t>
            </a:r>
            <a:endParaRPr lang="en-IN" dirty="0"/>
          </a:p>
        </p:txBody>
      </p:sp>
      <p:pic>
        <p:nvPicPr>
          <p:cNvPr id="4" name="Picture 3"/>
          <p:cNvPicPr>
            <a:picLocks noChangeAspect="1"/>
          </p:cNvPicPr>
          <p:nvPr/>
        </p:nvPicPr>
        <p:blipFill rotWithShape="1">
          <a:blip r:embed="rId1"/>
          <a:srcRect l="37594" t="33481" r="34049" b="35684"/>
          <a:stretch>
            <a:fillRect/>
          </a:stretch>
        </p:blipFill>
        <p:spPr>
          <a:xfrm>
            <a:off x="6814492" y="1556792"/>
            <a:ext cx="5184578" cy="30243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3812" y="476672"/>
            <a:ext cx="10801200" cy="5904656"/>
          </a:xfrm>
        </p:spPr>
        <p:txBody>
          <a:bodyPr/>
          <a:lstStyle/>
          <a:p>
            <a:r>
              <a:rPr lang="en-US" dirty="0"/>
              <a:t>Many Class III patients can be treated with a </a:t>
            </a:r>
            <a:r>
              <a:rPr lang="en-US" dirty="0" err="1"/>
              <a:t>LeFort</a:t>
            </a:r>
            <a:r>
              <a:rPr lang="en-US" dirty="0"/>
              <a:t> I osteotomy alone to move the maxilla down and forward. </a:t>
            </a:r>
            <a:endParaRPr lang="en-US" dirty="0"/>
          </a:p>
          <a:p>
            <a:pPr marL="0" indent="0">
              <a:buNone/>
            </a:pPr>
            <a:endParaRPr lang="en-US" dirty="0"/>
          </a:p>
          <a:p>
            <a:r>
              <a:rPr lang="en-US" dirty="0"/>
              <a:t>Inferior repositioning of the maxilla rotates the mandible down and back into a more normal position often eliminating the need for mandibular surgery. </a:t>
            </a:r>
            <a:endParaRPr lang="en-US" dirty="0"/>
          </a:p>
          <a:p>
            <a:endParaRPr lang="en-US" dirty="0"/>
          </a:p>
          <a:p>
            <a:r>
              <a:rPr lang="en-US" dirty="0"/>
              <a:t>If the malocclusion is caused by both maxillary deficiency and mandibular excess, a mandibular osteotomy may also be required.</a:t>
            </a:r>
            <a:endParaRPr lang="en-US" dirty="0"/>
          </a:p>
          <a:p>
            <a:endParaRPr lang="en-US" dirty="0"/>
          </a:p>
          <a:p>
            <a:r>
              <a:rPr lang="en-US" dirty="0"/>
              <a:t>The Class I SF patient is treated similar to the Class III patient, with a </a:t>
            </a:r>
            <a:r>
              <a:rPr lang="en-US" dirty="0" err="1"/>
              <a:t>LeFort</a:t>
            </a:r>
            <a:r>
              <a:rPr lang="en-US" dirty="0"/>
              <a:t> I osteotomy to move the maxilla downward. </a:t>
            </a:r>
            <a:endParaRPr lang="en-IN"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endParaRPr lang="en-IN" dirty="0"/>
          </a:p>
        </p:txBody>
      </p:sp>
      <p:sp>
        <p:nvSpPr>
          <p:cNvPr id="3" name="Content Placeholder 2"/>
          <p:cNvSpPr>
            <a:spLocks noGrp="1"/>
          </p:cNvSpPr>
          <p:nvPr>
            <p:ph idx="1"/>
          </p:nvPr>
        </p:nvSpPr>
        <p:spPr>
          <a:xfrm>
            <a:off x="549796" y="1700808"/>
            <a:ext cx="11017224" cy="4471392"/>
          </a:xfrm>
        </p:spPr>
        <p:txBody>
          <a:bodyPr>
            <a:normAutofit/>
          </a:bodyPr>
          <a:lstStyle/>
          <a:p>
            <a:r>
              <a:rPr lang="en-US" dirty="0"/>
              <a:t>The short face syndrome SFS is a clinically recognizable facial type with reduced lower facial height as the common denominator. </a:t>
            </a:r>
            <a:endParaRPr lang="en-US" dirty="0"/>
          </a:p>
          <a:p>
            <a:r>
              <a:rPr lang="en-US" dirty="0"/>
              <a:t>Although correction of the malocclusion can often be accomplished with routine orthodontics, resolution of the short facial height is often inadequate. </a:t>
            </a:r>
            <a:endParaRPr lang="en-US" dirty="0"/>
          </a:p>
          <a:p>
            <a:r>
              <a:rPr lang="en-US" dirty="0"/>
              <a:t>With a more thorough facial and cephalometric examination in the vertical dimension, proper diagnosis and treatment planning of the SF patient is possible. </a:t>
            </a:r>
            <a:endParaRPr lang="en-US" dirty="0"/>
          </a:p>
          <a:p>
            <a:r>
              <a:rPr lang="en-US" dirty="0"/>
              <a:t>For adults seeking treatment, orthodontic/orthognathic surgical techniques enable the practitioner to adequately treat these difficult anomalies. </a:t>
            </a:r>
            <a:endParaRPr lang="en-IN"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5980" y="2132856"/>
            <a:ext cx="7992888" cy="1569660"/>
          </a:xfrm>
          <a:prstGeom prst="rect">
            <a:avLst/>
          </a:prstGeom>
          <a:noFill/>
        </p:spPr>
        <p:txBody>
          <a:bodyPr wrap="square" lIns="91440" tIns="45720" rIns="91440" bIns="45720">
            <a:spAutoFit/>
          </a:bodyPr>
          <a:lstStyle/>
          <a:p>
            <a:pPr algn="ctr"/>
            <a:r>
              <a:rPr lang="en-US" sz="9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THANK YOU</a:t>
            </a:r>
            <a:endParaRPr lang="en-US" sz="9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5780" y="332656"/>
            <a:ext cx="11161240" cy="6336704"/>
          </a:xfrm>
        </p:spPr>
        <p:txBody>
          <a:bodyPr>
            <a:normAutofit fontScale="92500"/>
          </a:bodyPr>
          <a:lstStyle/>
          <a:p>
            <a:pPr eaLnBrk="1" hangingPunct="1">
              <a:lnSpc>
                <a:spcPct val="110000"/>
              </a:lnSpc>
              <a:buFont typeface="Wingdings" panose="05000000000000000000" pitchFamily="2" charset="2"/>
              <a:buChar char="§"/>
              <a:defRPr/>
            </a:pPr>
            <a:r>
              <a:rPr lang="en-US" sz="2400" b="1" dirty="0"/>
              <a:t>Vertical </a:t>
            </a:r>
            <a:r>
              <a:rPr lang="en-US" b="1" dirty="0"/>
              <a:t>d</a:t>
            </a:r>
            <a:r>
              <a:rPr lang="en-US" sz="2400" b="1" dirty="0"/>
              <a:t>ysplasia +AP dysplasia so new term, </a:t>
            </a:r>
            <a:r>
              <a:rPr lang="en-US" dirty="0"/>
              <a:t>according to what is considered to be the most important clinical manifestation or possible etiologic factor. </a:t>
            </a:r>
            <a:endParaRPr lang="en-US" sz="2400" b="1" dirty="0"/>
          </a:p>
          <a:p>
            <a:pPr eaLnBrk="1" hangingPunct="1">
              <a:lnSpc>
                <a:spcPct val="110000"/>
              </a:lnSpc>
              <a:buFont typeface="Wingdings" panose="05000000000000000000" pitchFamily="2" charset="2"/>
              <a:buChar char="§"/>
              <a:defRPr/>
            </a:pPr>
            <a:r>
              <a:rPr lang="en-US" sz="2400" b="1" u="sng" dirty="0">
                <a:solidFill>
                  <a:srgbClr val="66FFFF"/>
                </a:solidFill>
              </a:rPr>
              <a:t>Synonyms  :</a:t>
            </a:r>
            <a:endParaRPr lang="en-US" sz="2400" u="sng" dirty="0"/>
          </a:p>
          <a:p>
            <a:pPr eaLnBrk="1" hangingPunct="1">
              <a:lnSpc>
                <a:spcPct val="110000"/>
              </a:lnSpc>
              <a:buNone/>
              <a:defRPr/>
            </a:pPr>
            <a:r>
              <a:rPr lang="en-US" sz="2400" dirty="0"/>
              <a:t>Low angle type</a:t>
            </a:r>
            <a:endParaRPr lang="en-US" sz="2400" dirty="0"/>
          </a:p>
          <a:p>
            <a:pPr eaLnBrk="1" hangingPunct="1">
              <a:lnSpc>
                <a:spcPct val="110000"/>
              </a:lnSpc>
              <a:buNone/>
              <a:defRPr/>
            </a:pPr>
            <a:r>
              <a:rPr lang="en-US" dirty="0"/>
              <a:t>Skeletal deep bite type</a:t>
            </a:r>
            <a:endParaRPr lang="en-US" dirty="0"/>
          </a:p>
          <a:p>
            <a:pPr eaLnBrk="1" hangingPunct="1">
              <a:lnSpc>
                <a:spcPct val="110000"/>
              </a:lnSpc>
              <a:buFont typeface="Wingdings" panose="05000000000000000000" pitchFamily="2" charset="2"/>
              <a:buNone/>
              <a:defRPr/>
            </a:pPr>
            <a:r>
              <a:rPr lang="en-US" sz="2400" dirty="0"/>
              <a:t>Vertical maxillary deficiency</a:t>
            </a:r>
            <a:endParaRPr lang="en-US" sz="2400" dirty="0"/>
          </a:p>
          <a:p>
            <a:pPr eaLnBrk="1" hangingPunct="1">
              <a:lnSpc>
                <a:spcPct val="110000"/>
              </a:lnSpc>
              <a:buFont typeface="Wingdings" panose="05000000000000000000" pitchFamily="2" charset="2"/>
              <a:buNone/>
              <a:defRPr/>
            </a:pPr>
            <a:r>
              <a:rPr lang="en-US" sz="2400" dirty="0"/>
              <a:t>Idiopathic short  face</a:t>
            </a:r>
            <a:endParaRPr lang="en-US" sz="2400" dirty="0"/>
          </a:p>
          <a:p>
            <a:pPr eaLnBrk="1" hangingPunct="1">
              <a:lnSpc>
                <a:spcPct val="110000"/>
              </a:lnSpc>
              <a:buFont typeface="Wingdings" panose="05000000000000000000" pitchFamily="2" charset="2"/>
              <a:buNone/>
              <a:defRPr/>
            </a:pPr>
            <a:r>
              <a:rPr lang="en-US" sz="2400" dirty="0"/>
              <a:t>Extreme counter clockwise rotation type</a:t>
            </a:r>
            <a:endParaRPr lang="en-US" sz="2400" dirty="0"/>
          </a:p>
          <a:p>
            <a:pPr eaLnBrk="1" hangingPunct="1">
              <a:lnSpc>
                <a:spcPct val="110000"/>
              </a:lnSpc>
              <a:buFont typeface="Wingdings" panose="05000000000000000000" pitchFamily="2" charset="2"/>
              <a:buChar char="§"/>
              <a:defRPr/>
            </a:pPr>
            <a:r>
              <a:rPr lang="en-US" dirty="0"/>
              <a:t>In a given facial type similar esthetic, cephalometric, and occlusal features are grouped together, the term “syndrome” has been introduced to describe the face in vertical dimensions,</a:t>
            </a:r>
            <a:r>
              <a:rPr lang="en-US" sz="2400" dirty="0"/>
              <a:t> as it </a:t>
            </a:r>
            <a:r>
              <a:rPr lang="en-US" dirty="0"/>
              <a:t>allows a more complete description of the facial, dental, and skeletal characteristics of a given facial type and its variants. </a:t>
            </a:r>
            <a:r>
              <a:rPr lang="en-US" b="1" dirty="0">
                <a:solidFill>
                  <a:srgbClr val="C00000"/>
                </a:solidFill>
                <a:highlight>
                  <a:srgbClr val="FFFF00"/>
                </a:highlight>
              </a:rPr>
              <a:t>SHORT FACE SYNDROME</a:t>
            </a:r>
            <a:endParaRPr lang="en-IN" b="1" dirty="0">
              <a:solidFill>
                <a:srgbClr val="C00000"/>
              </a:solidFill>
              <a:highlight>
                <a:srgbClr val="FFFF00"/>
              </a:highligh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756" y="260648"/>
            <a:ext cx="7123034" cy="6264696"/>
          </a:xfrm>
        </p:spPr>
        <p:txBody>
          <a:bodyPr>
            <a:normAutofit/>
          </a:bodyPr>
          <a:lstStyle/>
          <a:p>
            <a:pPr marL="0" indent="0" algn="just">
              <a:buNone/>
            </a:pPr>
            <a:r>
              <a:rPr lang="en-US" b="0" i="0" u="none" strike="noStrike" dirty="0">
                <a:effectLst/>
                <a:latin typeface="Palatino Linotype" panose="02040502050505030304" pitchFamily="18" charset="0"/>
              </a:rPr>
              <a:t>Short Face </a:t>
            </a:r>
            <a:endParaRPr lang="en-US" b="0" i="0" u="none" strike="noStrike" dirty="0">
              <a:effectLst/>
              <a:latin typeface="Palatino Linotype" panose="02040502050505030304" pitchFamily="18" charset="0"/>
            </a:endParaRPr>
          </a:p>
          <a:p>
            <a:pPr algn="just"/>
            <a:r>
              <a:rPr lang="en-US" b="0" i="0" u="none" strike="noStrike" dirty="0">
                <a:effectLst/>
                <a:latin typeface="Palatino Linotype" panose="02040502050505030304" pitchFamily="18" charset="0"/>
              </a:rPr>
              <a:t>A frequently seen pattern of facial disharmony has the common denominator of a significant degree of vertical and horizontal (sagittal) deficiency in the maxilla and mandible. </a:t>
            </a:r>
            <a:endParaRPr lang="en-US" b="0" i="0" u="none" strike="noStrike" dirty="0">
              <a:effectLst/>
              <a:latin typeface="Palatino Linotype" panose="02040502050505030304" pitchFamily="18" charset="0"/>
            </a:endParaRPr>
          </a:p>
          <a:p>
            <a:pPr algn="just"/>
            <a:r>
              <a:rPr lang="en-US" b="0" i="0" u="none" strike="noStrike" dirty="0">
                <a:effectLst/>
                <a:latin typeface="Palatino Linotype" panose="02040502050505030304" pitchFamily="18" charset="0"/>
              </a:rPr>
              <a:t>Measuring the ratio LFH:UFH </a:t>
            </a:r>
            <a:r>
              <a:rPr lang="en-US" dirty="0">
                <a:latin typeface="Palatino Linotype" panose="02040502050505030304" pitchFamily="18" charset="0"/>
              </a:rPr>
              <a:t>-</a:t>
            </a:r>
            <a:r>
              <a:rPr lang="en-US" b="0" i="0" u="none" strike="noStrike" dirty="0">
                <a:effectLst/>
                <a:latin typeface="Palatino Linotype" panose="02040502050505030304" pitchFamily="18" charset="0"/>
              </a:rPr>
              <a:t> diminished. </a:t>
            </a:r>
            <a:endParaRPr lang="en-US" b="0" i="0" u="none" strike="noStrike" dirty="0">
              <a:effectLst/>
              <a:latin typeface="Palatino Linotype" panose="02040502050505030304" pitchFamily="18" charset="0"/>
            </a:endParaRPr>
          </a:p>
          <a:p>
            <a:pPr algn="just"/>
            <a:r>
              <a:rPr lang="en-US" b="0" i="0" u="none" strike="noStrike" dirty="0">
                <a:effectLst/>
                <a:latin typeface="Palatino Linotype" panose="02040502050505030304" pitchFamily="18" charset="0"/>
              </a:rPr>
              <a:t>The height of the alveolar process in both jaws </a:t>
            </a:r>
            <a:r>
              <a:rPr lang="en-US" dirty="0">
                <a:latin typeface="Palatino Linotype" panose="02040502050505030304" pitchFamily="18" charset="0"/>
              </a:rPr>
              <a:t>-</a:t>
            </a:r>
            <a:r>
              <a:rPr lang="en-US" b="0" i="0" u="none" strike="noStrike" dirty="0">
                <a:effectLst/>
                <a:latin typeface="Palatino Linotype" panose="02040502050505030304" pitchFamily="18" charset="0"/>
              </a:rPr>
              <a:t> reduced.</a:t>
            </a:r>
            <a:r>
              <a:rPr lang="en-US" b="0" i="0" dirty="0">
                <a:effectLst/>
                <a:latin typeface="Palatino Linotype" panose="02040502050505030304" pitchFamily="18" charset="0"/>
              </a:rPr>
              <a:t> </a:t>
            </a:r>
            <a:endParaRPr lang="en-US" b="0" i="0" dirty="0">
              <a:effectLst/>
              <a:latin typeface="Palatino Linotype" panose="02040502050505030304" pitchFamily="18" charset="0"/>
            </a:endParaRPr>
          </a:p>
          <a:p>
            <a:pPr algn="just"/>
            <a:r>
              <a:rPr lang="en-US" b="0" i="0" dirty="0">
                <a:effectLst/>
                <a:latin typeface="Palatino Linotype" panose="02040502050505030304" pitchFamily="18" charset="0"/>
              </a:rPr>
              <a:t>The visual presentation of the face includes an apparent redundancy of the soft-tissue envelope of the lower face, thereby creating “chubby cheeks” in the adolescent and a prematurely aged look by early adulthood.</a:t>
            </a:r>
            <a:endParaRPr lang="en-IN" dirty="0"/>
          </a:p>
        </p:txBody>
      </p:sp>
      <p:pic>
        <p:nvPicPr>
          <p:cNvPr id="5" name="Picture 4"/>
          <p:cNvPicPr>
            <a:picLocks noChangeAspect="1"/>
          </p:cNvPicPr>
          <p:nvPr/>
        </p:nvPicPr>
        <p:blipFill rotWithShape="1">
          <a:blip r:embed="rId1"/>
          <a:srcRect l="54727" t="62521" r="26369" b="2239"/>
          <a:stretch>
            <a:fillRect/>
          </a:stretch>
        </p:blipFill>
        <p:spPr>
          <a:xfrm>
            <a:off x="10036597" y="3626866"/>
            <a:ext cx="2304257" cy="2304256"/>
          </a:xfrm>
          <a:prstGeom prst="rect">
            <a:avLst/>
          </a:prstGeom>
        </p:spPr>
      </p:pic>
      <p:pic>
        <p:nvPicPr>
          <p:cNvPr id="7" name="Picture 6"/>
          <p:cNvPicPr>
            <a:picLocks noChangeAspect="1"/>
          </p:cNvPicPr>
          <p:nvPr/>
        </p:nvPicPr>
        <p:blipFill rotWithShape="1">
          <a:blip r:embed="rId1"/>
          <a:srcRect l="28732" t="62114" r="50000" b="2646"/>
          <a:stretch>
            <a:fillRect/>
          </a:stretch>
        </p:blipFill>
        <p:spPr>
          <a:xfrm>
            <a:off x="7465405" y="3628105"/>
            <a:ext cx="2592289" cy="2304256"/>
          </a:xfrm>
          <a:prstGeom prst="rect">
            <a:avLst/>
          </a:prstGeom>
        </p:spPr>
      </p:pic>
      <p:pic>
        <p:nvPicPr>
          <p:cNvPr id="9" name="Picture 8"/>
          <p:cNvPicPr>
            <a:picLocks noChangeAspect="1"/>
          </p:cNvPicPr>
          <p:nvPr/>
        </p:nvPicPr>
        <p:blipFill rotWithShape="1">
          <a:blip r:embed="rId1"/>
          <a:srcRect l="52363" t="15862" r="26369" b="47443"/>
          <a:stretch>
            <a:fillRect/>
          </a:stretch>
        </p:blipFill>
        <p:spPr>
          <a:xfrm>
            <a:off x="7478749" y="1334279"/>
            <a:ext cx="2592289" cy="2399450"/>
          </a:xfrm>
          <a:prstGeom prst="rect">
            <a:avLst/>
          </a:prstGeom>
        </p:spPr>
      </p:pic>
      <p:pic>
        <p:nvPicPr>
          <p:cNvPr id="11" name="Picture 10"/>
          <p:cNvPicPr>
            <a:picLocks noChangeAspect="1"/>
          </p:cNvPicPr>
          <p:nvPr/>
        </p:nvPicPr>
        <p:blipFill rotWithShape="1">
          <a:blip r:embed="rId1"/>
          <a:srcRect l="29914" t="16164" r="50000" b="47141"/>
          <a:stretch>
            <a:fillRect/>
          </a:stretch>
        </p:blipFill>
        <p:spPr>
          <a:xfrm>
            <a:off x="9739966" y="1280848"/>
            <a:ext cx="2448273" cy="2399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796" y="1124744"/>
            <a:ext cx="10116617" cy="5047456"/>
          </a:xfrm>
        </p:spPr>
        <p:txBody>
          <a:bodyPr/>
          <a:lstStyle/>
          <a:p>
            <a:r>
              <a:rPr lang="en-US" b="0" i="0" dirty="0">
                <a:effectLst/>
                <a:latin typeface="Palatino Linotype" panose="02040502050505030304" pitchFamily="18" charset="0"/>
              </a:rPr>
              <a:t>There may be a Class II malocclusion with greater than average overjet. If so, the mandible has greater deficiency than the maxilla, and the pogonion will lack prominence. </a:t>
            </a:r>
            <a:endParaRPr lang="en-US" b="0" i="0" dirty="0">
              <a:effectLst/>
              <a:latin typeface="Palatino Linotype" panose="02040502050505030304" pitchFamily="18" charset="0"/>
            </a:endParaRPr>
          </a:p>
          <a:p>
            <a:r>
              <a:rPr lang="en-US" b="0" i="0" dirty="0">
                <a:effectLst/>
                <a:latin typeface="Palatino Linotype" panose="02040502050505030304" pitchFamily="18" charset="0"/>
              </a:rPr>
              <a:t>Individuals with Class I deep bite without excess overjet are more likely to have a </a:t>
            </a:r>
            <a:r>
              <a:rPr lang="en-US" b="0" i="0" dirty="0" err="1">
                <a:effectLst/>
                <a:latin typeface="Palatino Linotype" panose="02040502050505030304" pitchFamily="18" charset="0"/>
              </a:rPr>
              <a:t>retropositioned</a:t>
            </a:r>
            <a:r>
              <a:rPr lang="en-US" b="0" i="0" dirty="0">
                <a:effectLst/>
                <a:latin typeface="Palatino Linotype" panose="02040502050505030304" pitchFamily="18" charset="0"/>
              </a:rPr>
              <a:t> A-point as compared with the B-point (i.e., a counterclockwise rotated maxillomandibular complex) and a prominent pogonion. </a:t>
            </a:r>
            <a:endParaRPr lang="en-US" b="0" i="0" dirty="0">
              <a:effectLst/>
              <a:latin typeface="Palatino Linotype" panose="02040502050505030304" pitchFamily="18" charset="0"/>
            </a:endParaRPr>
          </a:p>
          <a:p>
            <a:r>
              <a:rPr lang="en-US" b="0" i="0" dirty="0">
                <a:effectLst/>
                <a:latin typeface="Palatino Linotype" panose="02040502050505030304" pitchFamily="18" charset="0"/>
              </a:rPr>
              <a:t>The maxillary and mandibular planes are often nearly horizontal, which results in a “square jaw” brachyfacial appearance.</a:t>
            </a:r>
            <a:endParaRPr lang="en-IN"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764" y="332656"/>
            <a:ext cx="11449272" cy="6048672"/>
          </a:xfrm>
        </p:spPr>
        <p:txBody>
          <a:bodyPr>
            <a:normAutofit/>
          </a:bodyPr>
          <a:lstStyle/>
          <a:p>
            <a:r>
              <a:rPr lang="en-US" dirty="0"/>
              <a:t>Short lower facial height can result from vertical maxillary deficiency, mandibular deficiency with diminished mandibular body or ramus height, or a short chin height. </a:t>
            </a:r>
            <a:endParaRPr lang="en-US" dirty="0"/>
          </a:p>
          <a:p>
            <a:r>
              <a:rPr lang="en-US" dirty="0"/>
              <a:t>Characteristics of vertical maxillary deficiency include </a:t>
            </a:r>
            <a:endParaRPr lang="en-US" dirty="0"/>
          </a:p>
          <a:p>
            <a:pPr marL="457200" indent="-457200">
              <a:buAutoNum type="arabicParenBoth"/>
            </a:pPr>
            <a:r>
              <a:rPr lang="en-US" dirty="0"/>
              <a:t>insufficient incisor display at rest, </a:t>
            </a:r>
            <a:endParaRPr lang="en-US" dirty="0"/>
          </a:p>
          <a:p>
            <a:pPr marL="457200" indent="-457200">
              <a:buAutoNum type="arabicParenBoth"/>
            </a:pPr>
            <a:r>
              <a:rPr lang="en-US" dirty="0"/>
              <a:t>inadequate upper incisor display on smile, and </a:t>
            </a:r>
            <a:endParaRPr lang="en-US" dirty="0"/>
          </a:p>
          <a:p>
            <a:pPr marL="457200" indent="-457200">
              <a:buAutoNum type="arabicParenBoth"/>
            </a:pPr>
            <a:r>
              <a:rPr lang="en-US" dirty="0"/>
              <a:t>short lower facial height</a:t>
            </a:r>
            <a:endParaRPr lang="en-US" dirty="0"/>
          </a:p>
          <a:p>
            <a:pPr marL="457200" indent="-457200">
              <a:buAutoNum type="arabicParenBoth"/>
            </a:pPr>
            <a:r>
              <a:rPr lang="en-US" dirty="0"/>
              <a:t>deep vertical overbite</a:t>
            </a:r>
            <a:endParaRPr lang="en-US" dirty="0"/>
          </a:p>
          <a:p>
            <a:pPr marL="457200" indent="-457200">
              <a:buAutoNum type="arabicParenBoth"/>
            </a:pPr>
            <a:r>
              <a:rPr lang="en-US" dirty="0"/>
              <a:t>Everted lower lip, deep mentolabial sulcus and </a:t>
            </a:r>
            <a:endParaRPr lang="en-US" dirty="0"/>
          </a:p>
          <a:p>
            <a:pPr marL="457200" indent="-457200">
              <a:buAutoNum type="arabicParenBoth"/>
            </a:pPr>
            <a:r>
              <a:rPr lang="en-US" dirty="0"/>
              <a:t>A strong </a:t>
            </a:r>
            <a:r>
              <a:rPr lang="en-US" dirty="0" err="1"/>
              <a:t>overclosed</a:t>
            </a:r>
            <a:r>
              <a:rPr lang="en-US" dirty="0"/>
              <a:t> appearance</a:t>
            </a:r>
            <a:r>
              <a:rPr lang="en-US" dirty="0">
                <a:effectLst/>
              </a:rPr>
              <a:t>.</a:t>
            </a:r>
            <a:r>
              <a:rPr lang="en-US" b="0" i="0" dirty="0">
                <a:effectLst/>
                <a:latin typeface="Palatino Linotype" panose="02040502050505030304" pitchFamily="18" charset="0"/>
              </a:rPr>
              <a:t> </a:t>
            </a:r>
            <a:endParaRPr lang="en-US" b="0" i="0" dirty="0">
              <a:effectLst/>
              <a:latin typeface="Palatino Linotype" panose="02040502050505030304" pitchFamily="18" charset="0"/>
            </a:endParaRPr>
          </a:p>
          <a:p>
            <a:pPr marL="457200" indent="-457200">
              <a:buAutoNum type="arabicParenBoth"/>
            </a:pPr>
            <a:r>
              <a:rPr lang="en-US" b="0" i="0" dirty="0">
                <a:effectLst/>
                <a:latin typeface="Palatino Linotype" panose="02040502050505030304" pitchFamily="18" charset="0"/>
              </a:rPr>
              <a:t>The maxillary incisors are often completely covered by the upper lip, which creates an edentulous appearance in repose and an unfavorable “no gingiva” smile. </a:t>
            </a:r>
            <a:endParaRPr lang="en-US" b="0" i="0" dirty="0">
              <a:effectLst/>
              <a:latin typeface="Palatino Linotype" panose="02040502050505030304" pitchFamily="18" charset="0"/>
            </a:endParaRPr>
          </a:p>
          <a:p>
            <a:pPr eaLnBrk="1" hangingPunct="1">
              <a:lnSpc>
                <a:spcPct val="90000"/>
              </a:lnSpc>
            </a:pPr>
            <a:endParaRPr lang="en-US" dirty="0">
              <a:effectLst/>
            </a:endParaRPr>
          </a:p>
          <a:p>
            <a:pPr marL="457200" indent="-457200">
              <a:buAutoNum type="arabicParenBoth"/>
            </a:pPr>
            <a:endParaRPr lang="en-IN" dirty="0"/>
          </a:p>
        </p:txBody>
      </p:sp>
      <p:pic>
        <p:nvPicPr>
          <p:cNvPr id="4" name="Picture 3"/>
          <p:cNvPicPr>
            <a:picLocks noChangeAspect="1" noChangeArrowheads="1"/>
          </p:cNvPicPr>
          <p:nvPr/>
        </p:nvPicPr>
        <p:blipFill>
          <a:blip r:embed="rId1" cstate="print"/>
          <a:srcRect/>
          <a:stretch>
            <a:fillRect/>
          </a:stretch>
        </p:blipFill>
        <p:spPr>
          <a:xfrm>
            <a:off x="7674023" y="1700808"/>
            <a:ext cx="4037013" cy="302577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88" y="189723"/>
            <a:ext cx="10188625" cy="718997"/>
          </a:xfrm>
        </p:spPr>
        <p:txBody>
          <a:bodyPr/>
          <a:lstStyle/>
          <a:p>
            <a:r>
              <a:rPr lang="en-US" dirty="0"/>
              <a:t>Prevalence of the Short Face Pattern</a:t>
            </a:r>
            <a:endParaRPr lang="en-IN" dirty="0"/>
          </a:p>
        </p:txBody>
      </p:sp>
      <p:sp>
        <p:nvSpPr>
          <p:cNvPr id="3" name="Content Placeholder 2"/>
          <p:cNvSpPr>
            <a:spLocks noGrp="1"/>
          </p:cNvSpPr>
          <p:nvPr>
            <p:ph idx="1"/>
          </p:nvPr>
        </p:nvSpPr>
        <p:spPr>
          <a:xfrm>
            <a:off x="477788" y="1715616"/>
            <a:ext cx="5976664" cy="4267200"/>
          </a:xfrm>
        </p:spPr>
        <p:txBody>
          <a:bodyPr/>
          <a:lstStyle/>
          <a:p>
            <a:r>
              <a:rPr lang="en-US" dirty="0"/>
              <a:t>The prevalence of short face pattern was 3.15%, as 1.11%, 1.99%, and 0.02% considered mild, moderate and severe subtypes, respectively. </a:t>
            </a:r>
            <a:endParaRPr lang="en-US" dirty="0"/>
          </a:p>
          <a:p>
            <a:r>
              <a:rPr lang="en-US" dirty="0"/>
              <a:t>The prevalence of short face pattern was 3.15%, and White individuals had the highest prevalence</a:t>
            </a:r>
            <a:endParaRPr lang="en-IN" dirty="0"/>
          </a:p>
        </p:txBody>
      </p:sp>
      <p:pic>
        <p:nvPicPr>
          <p:cNvPr id="5" name="Picture 4"/>
          <p:cNvPicPr>
            <a:picLocks noChangeAspect="1"/>
          </p:cNvPicPr>
          <p:nvPr/>
        </p:nvPicPr>
        <p:blipFill rotWithShape="1">
          <a:blip r:embed="rId1"/>
          <a:srcRect l="27551" t="28141" r="22233" b="37247"/>
          <a:stretch>
            <a:fillRect/>
          </a:stretch>
        </p:blipFill>
        <p:spPr>
          <a:xfrm>
            <a:off x="765820" y="4565190"/>
            <a:ext cx="5752338" cy="2127015"/>
          </a:xfrm>
          <a:prstGeom prst="rect">
            <a:avLst/>
          </a:prstGeom>
        </p:spPr>
      </p:pic>
      <p:pic>
        <p:nvPicPr>
          <p:cNvPr id="7" name="Picture 6"/>
          <p:cNvPicPr>
            <a:picLocks noChangeAspect="1"/>
          </p:cNvPicPr>
          <p:nvPr/>
        </p:nvPicPr>
        <p:blipFill rotWithShape="1">
          <a:blip r:embed="rId2"/>
          <a:srcRect l="31686" t="23570" r="27551" b="46696"/>
          <a:stretch>
            <a:fillRect/>
          </a:stretch>
        </p:blipFill>
        <p:spPr>
          <a:xfrm>
            <a:off x="7093340" y="932892"/>
            <a:ext cx="4968553" cy="1944216"/>
          </a:xfrm>
          <a:prstGeom prst="rect">
            <a:avLst/>
          </a:prstGeom>
        </p:spPr>
      </p:pic>
      <p:pic>
        <p:nvPicPr>
          <p:cNvPr id="9" name="Picture 8"/>
          <p:cNvPicPr>
            <a:picLocks noChangeAspect="1"/>
          </p:cNvPicPr>
          <p:nvPr/>
        </p:nvPicPr>
        <p:blipFill rotWithShape="1">
          <a:blip r:embed="rId3"/>
          <a:srcRect l="30504" t="58810" r="28141" b="12686"/>
          <a:stretch>
            <a:fillRect/>
          </a:stretch>
        </p:blipFill>
        <p:spPr>
          <a:xfrm>
            <a:off x="7087813" y="4953994"/>
            <a:ext cx="4968553" cy="1837198"/>
          </a:xfrm>
          <a:prstGeom prst="rect">
            <a:avLst/>
          </a:prstGeom>
        </p:spPr>
      </p:pic>
      <p:pic>
        <p:nvPicPr>
          <p:cNvPr id="10" name="Picture 9"/>
          <p:cNvPicPr>
            <a:picLocks noChangeAspect="1"/>
          </p:cNvPicPr>
          <p:nvPr/>
        </p:nvPicPr>
        <p:blipFill rotWithShape="1">
          <a:blip r:embed="rId3"/>
          <a:srcRect l="29017" t="13549" r="29628" b="57947"/>
          <a:stretch>
            <a:fillRect/>
          </a:stretch>
        </p:blipFill>
        <p:spPr>
          <a:xfrm>
            <a:off x="7087814" y="2996952"/>
            <a:ext cx="4968553" cy="18371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Earthtones 16x9">
  <a:themeElements>
    <a:clrScheme name="Custom 8">
      <a:dk1>
        <a:sysClr val="windowText" lastClr="000000"/>
      </a:dk1>
      <a:lt1>
        <a:sysClr val="window" lastClr="FFFFFF"/>
      </a:lt1>
      <a:dk2>
        <a:srgbClr val="2A5B7F"/>
      </a:dk2>
      <a:lt2>
        <a:srgbClr val="82C8FA"/>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Earth tone presentation (widescreen)</Template>
  <TotalTime>0</TotalTime>
  <Words>16265</Words>
  <Application>WPS Presentation</Application>
  <PresentationFormat>Custom</PresentationFormat>
  <Paragraphs>315</Paragraphs>
  <Slides>47</Slides>
  <Notes>5</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47</vt:i4>
      </vt:variant>
    </vt:vector>
  </HeadingPairs>
  <TitlesOfParts>
    <vt:vector size="57" baseType="lpstr">
      <vt:lpstr>Arial</vt:lpstr>
      <vt:lpstr>SimSun</vt:lpstr>
      <vt:lpstr>Wingdings</vt:lpstr>
      <vt:lpstr>Calibri</vt:lpstr>
      <vt:lpstr>Palatino Linotype</vt:lpstr>
      <vt:lpstr>Corbel</vt:lpstr>
      <vt:lpstr>Microsoft YaHei</vt:lpstr>
      <vt:lpstr>Arial Unicode MS</vt:lpstr>
      <vt:lpstr>Times New Roman</vt:lpstr>
      <vt:lpstr>Earthtones 16x9</vt:lpstr>
      <vt:lpstr>PowerPoint 演示文稿</vt:lpstr>
      <vt:lpstr>CONTENTS:</vt:lpstr>
      <vt:lpstr>Introduction: </vt:lpstr>
      <vt:lpstr>PowerPoint 演示文稿</vt:lpstr>
      <vt:lpstr>PowerPoint 演示文稿</vt:lpstr>
      <vt:lpstr>PowerPoint 演示文稿</vt:lpstr>
      <vt:lpstr>PowerPoint 演示文稿</vt:lpstr>
      <vt:lpstr>PowerPoint 演示文稿</vt:lpstr>
      <vt:lpstr>Prevalence of the Short Face Pattern</vt:lpstr>
      <vt:lpstr>Etiological Factors</vt:lpstr>
      <vt:lpstr>PowerPoint 演示文稿</vt:lpstr>
      <vt:lpstr>PowerPoint 演示文稿</vt:lpstr>
      <vt:lpstr>PowerPoint 演示文稿</vt:lpstr>
      <vt:lpstr>PowerPoint 演示文稿</vt:lpstr>
      <vt:lpstr>Forward rotation type I</vt:lpstr>
      <vt:lpstr>PowerPoint 演示文稿</vt:lpstr>
      <vt:lpstr>Forward rotation type II</vt:lpstr>
      <vt:lpstr>PowerPoint 演示文稿</vt:lpstr>
      <vt:lpstr>Forward rotation type III</vt:lpstr>
      <vt:lpstr>PowerPoint 演示文稿</vt:lpstr>
      <vt:lpstr>PowerPoint 演示文稿</vt:lpstr>
      <vt:lpstr>Dentoalveolar development</vt:lpstr>
      <vt:lpstr>PowerPoint 演示文稿</vt:lpstr>
      <vt:lpstr>PowerPoint 演示文稿</vt:lpstr>
      <vt:lpstr>PowerPoint 演示文稿</vt:lpstr>
      <vt:lpstr>Diagnosis :</vt:lpstr>
      <vt:lpstr>Clinical Characteristics</vt:lpstr>
      <vt:lpstr>Frontal view</vt:lpstr>
      <vt:lpstr>Dental characteristics</vt:lpstr>
      <vt:lpstr>Functional Aspects </vt:lpstr>
      <vt:lpstr>Cephalometric Analysis</vt:lpstr>
      <vt:lpstr>PowerPoint 演示文稿</vt:lpstr>
      <vt:lpstr>PowerPoint 演示文稿</vt:lpstr>
      <vt:lpstr>Vertical cephalometric analysis- Patrik K</vt:lpstr>
      <vt:lpstr>Facial Analysis</vt:lpstr>
      <vt:lpstr>PowerPoint 演示文稿</vt:lpstr>
      <vt:lpstr>Treatment </vt:lpstr>
      <vt:lpstr>Orthodontic Therapy</vt:lpstr>
      <vt:lpstr>PowerPoint 演示文稿</vt:lpstr>
      <vt:lpstr>Cervical Headgear :</vt:lpstr>
      <vt:lpstr>PowerPoint 演示文稿</vt:lpstr>
      <vt:lpstr>Surgical-Orthodontic Therapy</vt:lpstr>
      <vt:lpstr>PowerPoint 演示文稿</vt:lpstr>
      <vt:lpstr>PowerPoint 演示文稿</vt:lpstr>
      <vt:lpstr>PowerPoint 演示文稿</vt:lpstr>
      <vt:lpstr>Conclusion</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anita_pradhan12@yahoo.com</dc:creator>
  <cp:lastModifiedBy>Dr.Archit Bahadur</cp:lastModifiedBy>
  <cp:revision>41</cp:revision>
  <dcterms:created xsi:type="dcterms:W3CDTF">2022-01-13T18:07:00Z</dcterms:created>
  <dcterms:modified xsi:type="dcterms:W3CDTF">2022-09-21T10:59:16Z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ICV">
    <vt:lpwstr>569203C640624135AFFB0E65C4FD87BD</vt:lpwstr>
  </property>
  <property fmtid="{D5CDD505-2E9C-101B-9397-08002B2CF9AE}" pid="9" name="KSOProductBuildVer">
    <vt:lpwstr>1033-11.2.0.11130</vt:lpwstr>
  </property>
</Properties>
</file>