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2513C-1ECC-4357-9F50-E43CE6A0D280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36AE-0055-48E7-B5B1-A33C98F184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15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36AE-0055-48E7-B5B1-A33C98F1844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21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9759-9023-4A86-9CC1-89C88CFB549B}" type="datetimeFigureOut">
              <a:rPr lang="en-IN" smtClean="0"/>
              <a:pPr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4680-2138-47EF-A42A-9C6EA57708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:\Dutta seminar\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20880" cy="616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H:\Dutta seminar\dental-cements-26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38"/>
            <a:ext cx="9095868" cy="685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H:\Dutta seminar\dental-cements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28"/>
            <a:ext cx="9102444" cy="673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H:\Dutta seminar\dental-cements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991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H:\Dutta seminar\dental-cements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H:\Dutta seminar\dental-cements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46"/>
            <a:ext cx="9141796" cy="651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H:\Dutta seminar\dental-cements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" y="0"/>
            <a:ext cx="9082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:\Dutta seminar\dental-cements-16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488" cy="688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H:\Dutta seminar\dental-cements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9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H:\Dutta seminar\dental-cements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" y="8557"/>
            <a:ext cx="8960520" cy="6669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H:\Dutta seminar\dental-cements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06271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H:\Dutta seminar\dental-cements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594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H:\Dutta seminar\dental-cements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20"/>
            <a:ext cx="8995092" cy="6368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H:\Dutta seminar\dental-cements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2" y="1116"/>
            <a:ext cx="9001244" cy="6452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H:\Dutta seminar\dental-cements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6"/>
            <a:ext cx="8892701" cy="630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</Words>
  <Application>Microsoft Office PowerPoint</Application>
  <PresentationFormat>On-screen Show (4:3)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Tapan</dc:creator>
  <cp:lastModifiedBy>Tapan</cp:lastModifiedBy>
  <cp:revision>7</cp:revision>
  <dcterms:created xsi:type="dcterms:W3CDTF">2019-08-01T19:14:23Z</dcterms:created>
  <dcterms:modified xsi:type="dcterms:W3CDTF">2020-04-22T05:58:14Z</dcterms:modified>
</cp:coreProperties>
</file>