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299" r:id="rId42"/>
    <p:sldId id="300" r:id="rId43"/>
    <p:sldId id="317" r:id="rId44"/>
    <p:sldId id="318" r:id="rId45"/>
    <p:sldId id="319" r:id="rId46"/>
    <p:sldId id="301" r:id="rId47"/>
    <p:sldId id="310" r:id="rId48"/>
    <p:sldId id="309" r:id="rId49"/>
    <p:sldId id="302" r:id="rId50"/>
    <p:sldId id="303" r:id="rId51"/>
    <p:sldId id="304" r:id="rId52"/>
    <p:sldId id="305" r:id="rId53"/>
    <p:sldId id="306" r:id="rId54"/>
    <p:sldId id="307" r:id="rId55"/>
    <p:sldId id="311" r:id="rId56"/>
    <p:sldId id="308" r:id="rId57"/>
    <p:sldId id="314" r:id="rId58"/>
    <p:sldId id="316" r:id="rId59"/>
    <p:sldId id="313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916-8A39-422E-B991-4694EA30A79F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A82C-9AF2-4A6A-8A18-A3894A2738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916-8A39-422E-B991-4694EA30A79F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A82C-9AF2-4A6A-8A18-A3894A2738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916-8A39-422E-B991-4694EA30A79F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A82C-9AF2-4A6A-8A18-A3894A2738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916-8A39-422E-B991-4694EA30A79F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A82C-9AF2-4A6A-8A18-A3894A2738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916-8A39-422E-B991-4694EA30A79F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A82C-9AF2-4A6A-8A18-A3894A2738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916-8A39-422E-B991-4694EA30A79F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A82C-9AF2-4A6A-8A18-A3894A2738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916-8A39-422E-B991-4694EA30A79F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A82C-9AF2-4A6A-8A18-A3894A2738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916-8A39-422E-B991-4694EA30A79F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A82C-9AF2-4A6A-8A18-A3894A2738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916-8A39-422E-B991-4694EA30A79F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A82C-9AF2-4A6A-8A18-A3894A2738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916-8A39-422E-B991-4694EA30A79F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A82C-9AF2-4A6A-8A18-A3894A2738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8916-8A39-422E-B991-4694EA30A79F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8A82C-9AF2-4A6A-8A18-A3894A2738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916-8A39-422E-B991-4694EA30A79F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8A82C-9AF2-4A6A-8A18-A3894A2738F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Casting defects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1" name="Picture 3" descr="H:\Dutta seminar\good-mo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6" y="0"/>
            <a:ext cx="9286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 descr="H:\Dutta seminar\casting-defects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H:\Dutta seminar\casting-defects-in-dentistry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31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H:\Dutta seminar\casting-defects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328"/>
            <a:ext cx="9144000" cy="6907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H:\Dutta seminar\casting-defects-in-dentistry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0" y="0"/>
            <a:ext cx="89462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H:\Dutta seminar\casting-defects-in-dentistry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18"/>
            <a:ext cx="8892480" cy="6865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H:\Dutta seminar\casting-defects-in-dentistry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6" y="0"/>
            <a:ext cx="89450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5362" name="Picture 2" descr="H:\Dutta seminar\casting-defects-in-dentistry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06" y="-12576"/>
            <a:ext cx="9113193" cy="6851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6386" name="Picture 2" descr="H:\Dutta seminar\casting-defects-in-dentistry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H:\Dutta seminar\casting-defects-in-dentistry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52"/>
            <a:ext cx="9144000" cy="6832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H:\Dutta seminar\casting-defects-in-dentistry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4" y="0"/>
            <a:ext cx="91474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H:\Dutta seminar\casting-defects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79225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H:\Dutta seminar\casting-defects-in-dentistry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H:\Dutta seminar\casting-defects-in-dentistry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" y="0"/>
            <a:ext cx="89576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H:\Dutta seminar\casting-defects-in-dentistry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90" y="15428"/>
            <a:ext cx="9006805" cy="6842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H:\Dutta seminar\casting-defects-in-dentistry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H:\Dutta seminar\casting-defects-in-dentistry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2"/>
            <a:ext cx="9144000" cy="6859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H:\Dutta seminar\casting-defects-in-dentistry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4" y="0"/>
            <a:ext cx="91280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H:\Dutta seminar\casting-defects-in-dentistry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H:\Dutta seminar\casting-defects-in-dentistry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0" y="0"/>
            <a:ext cx="89570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H:\Dutta seminar\casting-defects-in-dentistry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74"/>
            <a:ext cx="8964488" cy="6835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H:\Dutta seminar\casting-defects-5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8" y="0"/>
            <a:ext cx="91406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H:\Dutta seminar\casting-defects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07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H:\Dutta seminar\casting-defects-in-dentistry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 descr="H:\Dutta seminar\casting-defects-in-dentistry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0" y="0"/>
            <a:ext cx="8880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9" name="Picture 5" descr="H:\Dutta seminar\casting-defects-in-dentistry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6" y="17710"/>
            <a:ext cx="9130854" cy="6840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 descr="H:\Dutta seminar\casting-defects-in-dentistry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4" y="0"/>
            <a:ext cx="89484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 descr="H:\Dutta seminar\casting-defects-in-dentistry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"/>
            <a:ext cx="8892480" cy="685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6866" name="Picture 2" descr="H:\Dutta seminar\casting-defects-in-dentistry-3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08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7890" name="Picture 2" descr="H:\Dutta seminar\casting-defects-in-dentistry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0" y="0"/>
            <a:ext cx="9230723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8914" name="Picture 2" descr="H:\Dutta seminar\casting-defects-in-dentistry-3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87"/>
            <a:ext cx="9144000" cy="685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9938" name="Picture 2" descr="H:\Dutta seminar\casting-defects-in-dentistry-3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3392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1986" name="Picture 2" descr="H:\Dutta seminar\casting-defects-in-dentistry-3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003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H:\Dutta seminar\casting-defects-in-dentistry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38" y="0"/>
            <a:ext cx="91920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488"/>
            <a:ext cx="8686800" cy="5126880"/>
          </a:xfrm>
        </p:spPr>
        <p:txBody>
          <a:bodyPr/>
          <a:lstStyle/>
          <a:p>
            <a:endParaRPr lang="en-IN"/>
          </a:p>
        </p:txBody>
      </p:sp>
      <p:pic>
        <p:nvPicPr>
          <p:cNvPr id="43010" name="Picture 2" descr="H:\Dutta seminar\casting-defects-in-dentistry-4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" y="35420"/>
            <a:ext cx="9125744" cy="6826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4034" name="Picture 2" descr="H:\Dutta seminar\casting-defects-in-dentistry-4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9119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5058" name="Picture 2" descr="H:\Dutta seminar\casting-defects-in-dentistry-4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2466" name="Picture 2" descr="H:\Dutta seminar\metal-casting-defects-1-16-638.jpg"/>
          <p:cNvPicPr>
            <a:picLocks noChangeAspect="1" noChangeArrowheads="1"/>
          </p:cNvPicPr>
          <p:nvPr/>
        </p:nvPicPr>
        <p:blipFill rotWithShape="1">
          <a:blip r:embed="rId2" cstate="print"/>
          <a:srcRect r="1480" b="6965"/>
          <a:stretch/>
        </p:blipFill>
        <p:spPr bwMode="auto">
          <a:xfrm>
            <a:off x="2257" y="1686"/>
            <a:ext cx="9248782" cy="6856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3490" name="Picture 2" descr="H:\Dutta seminar\metal-casting-defects-1-17-638.jpg"/>
          <p:cNvPicPr>
            <a:picLocks noChangeAspect="1" noChangeArrowheads="1"/>
          </p:cNvPicPr>
          <p:nvPr/>
        </p:nvPicPr>
        <p:blipFill rotWithShape="1">
          <a:blip r:embed="rId2" cstate="print"/>
          <a:srcRect r="357" b="7778"/>
          <a:stretch/>
        </p:blipFill>
        <p:spPr bwMode="auto">
          <a:xfrm>
            <a:off x="0" y="115194"/>
            <a:ext cx="9144000" cy="6742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4514" name="Picture 2" descr="H:\Dutta seminar\casting-defects-5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69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6082" name="Picture 2" descr="H:\Dutta seminar\casting-defects-in-dentistry-43-638.jpg"/>
          <p:cNvPicPr>
            <a:picLocks noChangeAspect="1" noChangeArrowheads="1"/>
          </p:cNvPicPr>
          <p:nvPr/>
        </p:nvPicPr>
        <p:blipFill rotWithShape="1">
          <a:blip r:embed="rId2" cstate="print"/>
          <a:srcRect l="1" r="452" b="5407"/>
          <a:stretch/>
        </p:blipFill>
        <p:spPr bwMode="auto">
          <a:xfrm>
            <a:off x="0" y="35990"/>
            <a:ext cx="9023834" cy="6822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5300" name="Picture 4" descr="H:\Dutta seminar\casting-defects-in-dentistry-45-638.jpg"/>
          <p:cNvPicPr>
            <a:picLocks noChangeAspect="1" noChangeArrowheads="1"/>
          </p:cNvPicPr>
          <p:nvPr/>
        </p:nvPicPr>
        <p:blipFill rotWithShape="1">
          <a:blip r:embed="rId2" cstate="print"/>
          <a:srcRect r="877" b="3750"/>
          <a:stretch/>
        </p:blipFill>
        <p:spPr bwMode="auto">
          <a:xfrm>
            <a:off x="14808" y="-1"/>
            <a:ext cx="912919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4274" name="Picture 2" descr="H:\Dutta seminar\casting-defects-5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7106" name="Picture 2" descr="H:\Dutta seminar\casting-defects-in-dentistry-46-638.jpg"/>
          <p:cNvPicPr>
            <a:picLocks noChangeAspect="1" noChangeArrowheads="1"/>
          </p:cNvPicPr>
          <p:nvPr/>
        </p:nvPicPr>
        <p:blipFill rotWithShape="1">
          <a:blip r:embed="rId2" cstate="print"/>
          <a:srcRect r="727" b="3704"/>
          <a:stretch/>
        </p:blipFill>
        <p:spPr bwMode="auto">
          <a:xfrm>
            <a:off x="-1" y="-31454"/>
            <a:ext cx="8999593" cy="6889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H:\Dutta seminar\casting-defects-in-dentistry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58"/>
            <a:ext cx="9144000" cy="6843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8130" name="Picture 2" descr="H:\Dutta seminar\casting-defects-in-dentistry-4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9154" name="Picture 2" descr="H:\Dutta seminar\casting-defects-in-dentistry-4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31" y="0"/>
            <a:ext cx="9082473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0178" name="Picture 2" descr="H:\Dutta seminar\casting-defects-in-dentistry-49-638.jpg"/>
          <p:cNvPicPr>
            <a:picLocks noChangeAspect="1" noChangeArrowheads="1"/>
          </p:cNvPicPr>
          <p:nvPr/>
        </p:nvPicPr>
        <p:blipFill rotWithShape="1">
          <a:blip r:embed="rId2" cstate="print"/>
          <a:srcRect r="448" b="12815"/>
          <a:stretch/>
        </p:blipFill>
        <p:spPr bwMode="auto">
          <a:xfrm>
            <a:off x="-1" y="116632"/>
            <a:ext cx="9176353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02" name="Picture 2" descr="H:\Dutta seminar\casting-defects-in-dentistry-50-638.jpg"/>
          <p:cNvPicPr>
            <a:picLocks noChangeAspect="1" noChangeArrowheads="1"/>
          </p:cNvPicPr>
          <p:nvPr/>
        </p:nvPicPr>
        <p:blipFill rotWithShape="1">
          <a:blip r:embed="rId2" cstate="print"/>
          <a:srcRect b="23926"/>
          <a:stretch/>
        </p:blipFill>
        <p:spPr bwMode="auto">
          <a:xfrm>
            <a:off x="14832" y="0"/>
            <a:ext cx="91291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2226" name="Picture 2" descr="H:\Dutta seminar\casting-defects-in-dentistry-51-638.jpg"/>
          <p:cNvPicPr>
            <a:picLocks noChangeAspect="1" noChangeArrowheads="1"/>
          </p:cNvPicPr>
          <p:nvPr/>
        </p:nvPicPr>
        <p:blipFill rotWithShape="1">
          <a:blip r:embed="rId2" cstate="print"/>
          <a:srcRect r="-1061" b="17261"/>
          <a:stretch/>
        </p:blipFill>
        <p:spPr bwMode="auto">
          <a:xfrm>
            <a:off x="21132" y="30857"/>
            <a:ext cx="9092921" cy="682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6322" name="Picture 2" descr="H:\Dutta seminar\casting-defects-4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33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3250" name="Picture 2" descr="H:\Dutta seminar\casting-defects-in-dentistry-52-638.jpg"/>
          <p:cNvPicPr>
            <a:picLocks noChangeAspect="1" noChangeArrowheads="1"/>
          </p:cNvPicPr>
          <p:nvPr/>
        </p:nvPicPr>
        <p:blipFill rotWithShape="1">
          <a:blip r:embed="rId2" cstate="print"/>
          <a:srcRect r="448" b="6958"/>
          <a:stretch/>
        </p:blipFill>
        <p:spPr bwMode="auto">
          <a:xfrm>
            <a:off x="0" y="23414"/>
            <a:ext cx="8998234" cy="6717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9394" name="Picture 2" descr="H:\Dutta seminar\casting-defects-dentist-laboratory-7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4" y="-1"/>
            <a:ext cx="8953623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42" name="Picture 2" descr="H:\Dutta seminar\metal-casting-defects-1-23-638.jpg"/>
          <p:cNvPicPr>
            <a:picLocks noChangeAspect="1" noChangeArrowheads="1"/>
          </p:cNvPicPr>
          <p:nvPr/>
        </p:nvPicPr>
        <p:blipFill rotWithShape="1">
          <a:blip r:embed="rId2" cstate="print"/>
          <a:srcRect l="7143" t="4938" r="-5358" b="3703"/>
          <a:stretch/>
        </p:blipFill>
        <p:spPr bwMode="auto">
          <a:xfrm>
            <a:off x="179513" y="260648"/>
            <a:ext cx="9079046" cy="659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8370" name="Picture 2" descr="H:\Dutta seminar\casting-defects-44-638.jpg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2550" y="3422"/>
            <a:ext cx="8985903" cy="630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3" name="Picture 3" descr="H:\Dutta seminar\casting-defects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5796"/>
            <a:ext cx="9157931" cy="6883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9600" b="1" i="1" dirty="0" smtClean="0">
                <a:solidFill>
                  <a:srgbClr val="FF0000"/>
                </a:solidFill>
              </a:rPr>
              <a:t>Thank You!!!!!</a:t>
            </a:r>
            <a:endParaRPr lang="en-IN" sz="9600" b="1" i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:\Dutta seminar\casting-defects-4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1802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H:\Dutta seminar\casting-defects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" y="0"/>
            <a:ext cx="91422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H:\Dutta seminar\casting-defects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8" y="0"/>
            <a:ext cx="91102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H:\Dutta seminar\casting-defects-in-dentistry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</Words>
  <Application>Microsoft Office PowerPoint</Application>
  <PresentationFormat>On-screen Show (4:3)</PresentationFormat>
  <Paragraphs>2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 Theme</vt:lpstr>
      <vt:lpstr>Casting defects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You!!!!!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Casting defects</dc:title>
  <dc:creator>Tapan</dc:creator>
  <cp:lastModifiedBy>Tapan</cp:lastModifiedBy>
  <cp:revision>14</cp:revision>
  <dcterms:created xsi:type="dcterms:W3CDTF">2019-08-25T18:13:05Z</dcterms:created>
  <dcterms:modified xsi:type="dcterms:W3CDTF">2020-04-22T05:54:25Z</dcterms:modified>
</cp:coreProperties>
</file>